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71" r:id="rId3"/>
    <p:sldId id="272"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5" d="100"/>
          <a:sy n="45" d="100"/>
        </p:scale>
        <p:origin x="-123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Straight Connector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a:defRPr/>
            </a:pPr>
            <a:endParaRPr lang="en-US">
              <a:solidFill>
                <a:prstClr val="black"/>
              </a:solidFill>
              <a:cs typeface="Arial" charset="0"/>
            </a:endParaRPr>
          </a:p>
        </p:txBody>
      </p:sp>
      <p:sp>
        <p:nvSpPr>
          <p:cNvPr id="11" name="Straight Connector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a:defRPr/>
            </a:pPr>
            <a:endParaRPr lang="en-US">
              <a:solidFill>
                <a:prstClr val="black"/>
              </a:solidFill>
              <a:cs typeface="Arial" charset="0"/>
            </a:endParaRPr>
          </a:p>
        </p:txBody>
      </p:sp>
      <p:sp>
        <p:nvSpPr>
          <p:cNvPr id="12" name="Straight Connector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a:defRPr/>
            </a:pPr>
            <a:endParaRPr lang="en-US">
              <a:solidFill>
                <a:prstClr val="black"/>
              </a:solidFill>
              <a:cs typeface="Arial" charset="0"/>
            </a:endParaRPr>
          </a:p>
        </p:txBody>
      </p:sp>
      <p:sp>
        <p:nvSpPr>
          <p:cNvPr id="13" name="Straight Connector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a:defRPr/>
            </a:pPr>
            <a:endParaRPr lang="en-US">
              <a:solidFill>
                <a:prstClr val="black"/>
              </a:solidFill>
              <a:cs typeface="Arial" charset="0"/>
            </a:endParaRPr>
          </a:p>
        </p:txBody>
      </p:sp>
      <p:sp>
        <p:nvSpPr>
          <p:cNvPr id="14" name="Straight Connector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a:defRPr/>
            </a:pPr>
            <a:endParaRPr lang="en-US">
              <a:solidFill>
                <a:prstClr val="black"/>
              </a:solidFill>
              <a:cs typeface="Arial" charset="0"/>
            </a:endParaRPr>
          </a:p>
        </p:txBody>
      </p:sp>
      <p:sp>
        <p:nvSpPr>
          <p:cNvPr id="15" name="Straight Connector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lang="en-US">
              <a:solidFill>
                <a:prstClr val="black"/>
              </a:solidFill>
              <a:cs typeface="Arial" charset="0"/>
            </a:endParaRPr>
          </a:p>
        </p:txBody>
      </p:sp>
      <p:sp>
        <p:nvSpPr>
          <p:cNvPr id="16" name="Rectangle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17" name="Oval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18" name="Oval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19" name="Oval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20" name="Oval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21" name="Oval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8" name="Title 7"/>
          <p:cNvSpPr>
            <a:spLocks noGrp="1"/>
          </p:cNvSpPr>
          <p:nvPr>
            <p:ph type="ctrTitle"/>
          </p:nvPr>
        </p:nvSpPr>
        <p:spPr>
          <a:xfrm>
            <a:off x="2286000" y="3124200"/>
            <a:ext cx="6172200" cy="1894362"/>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2" name="Date Placeholder 27"/>
          <p:cNvSpPr>
            <a:spLocks noGrp="1"/>
          </p:cNvSpPr>
          <p:nvPr>
            <p:ph type="dt" sz="half" idx="10"/>
          </p:nvPr>
        </p:nvSpPr>
        <p:spPr bwMode="auto">
          <a:xfrm rot="5400000">
            <a:off x="7764463" y="1174750"/>
            <a:ext cx="2286000" cy="381000"/>
          </a:xfrm>
        </p:spPr>
        <p:txBody>
          <a:bodyPr/>
          <a:lstStyle>
            <a:lvl1pPr fontAlgn="base">
              <a:spcBef>
                <a:spcPct val="0"/>
              </a:spcBef>
              <a:spcAft>
                <a:spcPct val="0"/>
              </a:spcAft>
              <a:defRPr>
                <a:latin typeface="Comic Sans MS" pitchFamily="66" charset="0"/>
                <a:cs typeface="Arial" charset="0"/>
              </a:defRPr>
            </a:lvl1pPr>
          </a:lstStyle>
          <a:p>
            <a:pPr>
              <a:defRPr/>
            </a:pPr>
            <a:fld id="{1D8BD707-D9CF-40AE-B4C6-C98DA3205C09}" type="datetimeFigureOut">
              <a:rPr lang="en-US"/>
              <a:pPr>
                <a:defRPr/>
              </a:pPr>
              <a:t>10/4/2019</a:t>
            </a:fld>
            <a:endParaRPr lang="en-US"/>
          </a:p>
        </p:txBody>
      </p:sp>
      <p:sp>
        <p:nvSpPr>
          <p:cNvPr id="23" name="Footer Placeholder 16"/>
          <p:cNvSpPr>
            <a:spLocks noGrp="1"/>
          </p:cNvSpPr>
          <p:nvPr>
            <p:ph type="ftr" sz="quarter" idx="11"/>
          </p:nvPr>
        </p:nvSpPr>
        <p:spPr bwMode="auto">
          <a:xfrm rot="5400000">
            <a:off x="7077076" y="4181475"/>
            <a:ext cx="3657600" cy="384175"/>
          </a:xfrm>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24" name="Slide Number Placeholder 28"/>
          <p:cNvSpPr>
            <a:spLocks noGrp="1"/>
          </p:cNvSpPr>
          <p:nvPr>
            <p:ph type="sldNum" sz="quarter" idx="12"/>
          </p:nvPr>
        </p:nvSpPr>
        <p:spPr bwMode="auto">
          <a:xfrm>
            <a:off x="1325563" y="4929188"/>
            <a:ext cx="609600" cy="517525"/>
          </a:xfrm>
        </p:spPr>
        <p:txBody>
          <a:bodyPr/>
          <a:lstStyle>
            <a:lvl1pPr fontAlgn="base">
              <a:spcBef>
                <a:spcPct val="0"/>
              </a:spcBef>
              <a:spcAft>
                <a:spcPct val="0"/>
              </a:spcAft>
              <a:defRPr>
                <a:latin typeface="Comic Sans MS" pitchFamily="66" charset="0"/>
                <a:cs typeface="Arial" charset="0"/>
              </a:defRPr>
            </a:lvl1pPr>
          </a:lstStyle>
          <a:p>
            <a:pPr>
              <a:defRPr/>
            </a:pPr>
            <a:fld id="{F53A935D-A5F7-47E7-89FD-0665F4B0F019}" type="slidenum">
              <a:rPr lang="en-US"/>
              <a:pPr>
                <a:defRPr/>
              </a:pPr>
              <a:t>‹#›</a:t>
            </a:fld>
            <a:endParaRPr lang="en-US"/>
          </a:p>
        </p:txBody>
      </p:sp>
    </p:spTree>
    <p:extLst>
      <p:ext uri="{BB962C8B-B14F-4D97-AF65-F5344CB8AC3E}">
        <p14:creationId xmlns:p14="http://schemas.microsoft.com/office/powerpoint/2010/main" val="15427871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fontAlgn="base">
              <a:spcBef>
                <a:spcPct val="0"/>
              </a:spcBef>
              <a:spcAft>
                <a:spcPct val="0"/>
              </a:spcAft>
              <a:defRPr>
                <a:latin typeface="Comic Sans MS" pitchFamily="66" charset="0"/>
                <a:cs typeface="Arial" charset="0"/>
              </a:defRPr>
            </a:lvl1pPr>
          </a:lstStyle>
          <a:p>
            <a:pPr>
              <a:defRPr/>
            </a:pPr>
            <a:fld id="{1D8BD707-D9CF-40AE-B4C6-C98DA3205C09}" type="datetimeFigureOut">
              <a:rPr lang="en-US"/>
              <a:pPr>
                <a:defRPr/>
              </a:pPr>
              <a:t>10/4/2019</a:t>
            </a:fld>
            <a:endParaRPr lang="en-US"/>
          </a:p>
        </p:txBody>
      </p:sp>
      <p:sp>
        <p:nvSpPr>
          <p:cNvPr id="5" name="Slide Number Placeholder 8"/>
          <p:cNvSpPr>
            <a:spLocks noGrp="1"/>
          </p:cNvSpPr>
          <p:nvPr>
            <p:ph type="sldNum" sz="quarter" idx="11"/>
          </p:nvPr>
        </p:nvSpPr>
        <p:spPr/>
        <p:txBody>
          <a:bodyPr rtlCol="0"/>
          <a:lstStyle>
            <a:lvl1pPr fontAlgn="base">
              <a:spcBef>
                <a:spcPct val="0"/>
              </a:spcBef>
              <a:spcAft>
                <a:spcPct val="0"/>
              </a:spcAft>
              <a:defRPr>
                <a:latin typeface="Comic Sans MS" pitchFamily="66" charset="0"/>
                <a:cs typeface="Arial" charset="0"/>
              </a:defRPr>
            </a:lvl1pPr>
          </a:lstStyle>
          <a:p>
            <a:pPr>
              <a:defRPr/>
            </a:pPr>
            <a:fld id="{C3D9080A-20EC-4968-9DCA-4F72AC683CD7}" type="slidenum">
              <a:rPr lang="en-US"/>
              <a:pPr>
                <a:defRPr/>
              </a:pPr>
              <a:t>‹#›</a:t>
            </a:fld>
            <a:endParaRPr lang="en-US"/>
          </a:p>
        </p:txBody>
      </p:sp>
      <p:sp>
        <p:nvSpPr>
          <p:cNvPr id="6" name="Footer Placeholder 9"/>
          <p:cNvSpPr>
            <a:spLocks noGrp="1"/>
          </p:cNvSpPr>
          <p:nvPr>
            <p:ph type="ftr" sz="quarter" idx="12"/>
          </p:nvPr>
        </p:nvSpPr>
        <p:spPr/>
        <p:txBody>
          <a:bodyPr rtlCol="0"/>
          <a:lstStyle>
            <a:lvl1pPr fontAlgn="base">
              <a:spcBef>
                <a:spcPct val="0"/>
              </a:spcBef>
              <a:spcAft>
                <a:spcPct val="0"/>
              </a:spcAft>
              <a:defRPr>
                <a:latin typeface="Comic Sans MS" pitchFamily="66" charset="0"/>
                <a:cs typeface="Arial" charset="0"/>
              </a:defRPr>
            </a:lvl1pPr>
          </a:lstStyle>
          <a:p>
            <a:pPr>
              <a:defRPr/>
            </a:pPr>
            <a:endParaRPr lang="en-US"/>
          </a:p>
        </p:txBody>
      </p:sp>
    </p:spTree>
    <p:extLst>
      <p:ext uri="{BB962C8B-B14F-4D97-AF65-F5344CB8AC3E}">
        <p14:creationId xmlns:p14="http://schemas.microsoft.com/office/powerpoint/2010/main" val="863847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Straight Connector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a:defRPr/>
            </a:pPr>
            <a:endParaRPr lang="en-US">
              <a:solidFill>
                <a:prstClr val="white"/>
              </a:solidFill>
              <a:cs typeface="Arial" charset="0"/>
            </a:endParaRPr>
          </a:p>
        </p:txBody>
      </p:sp>
      <p:sp>
        <p:nvSpPr>
          <p:cNvPr id="9" name="Straight Connector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a:defRPr/>
            </a:pPr>
            <a:endParaRPr lang="en-US">
              <a:solidFill>
                <a:prstClr val="white"/>
              </a:solidFill>
              <a:cs typeface="Arial" charset="0"/>
            </a:endParaRPr>
          </a:p>
        </p:txBody>
      </p:sp>
      <p:sp>
        <p:nvSpPr>
          <p:cNvPr id="10" name="Straight Connector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a:defRPr/>
            </a:pPr>
            <a:endParaRPr lang="en-US">
              <a:solidFill>
                <a:prstClr val="white"/>
              </a:solidFill>
              <a:cs typeface="Arial" charset="0"/>
            </a:endParaRPr>
          </a:p>
        </p:txBody>
      </p:sp>
      <p:sp>
        <p:nvSpPr>
          <p:cNvPr id="11" name="Straight Connector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a:defRPr/>
            </a:pPr>
            <a:endParaRPr lang="en-US">
              <a:solidFill>
                <a:prstClr val="white"/>
              </a:solidFill>
              <a:cs typeface="Arial" charset="0"/>
            </a:endParaRPr>
          </a:p>
        </p:txBody>
      </p:sp>
      <p:sp>
        <p:nvSpPr>
          <p:cNvPr id="12" name="Straight Connector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a:defRPr/>
            </a:pPr>
            <a:endParaRPr lang="en-US">
              <a:solidFill>
                <a:prstClr val="white"/>
              </a:solidFill>
              <a:cs typeface="Arial" charset="0"/>
            </a:endParaRPr>
          </a:p>
        </p:txBody>
      </p:sp>
      <p:sp>
        <p:nvSpPr>
          <p:cNvPr id="13" name="Rectangle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14" name="Oval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15" name="Oval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16" name="Oval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17" name="Oval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18" name="Oval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19" name="Straight Connector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lang="en-US">
              <a:solidFill>
                <a:prstClr val="white"/>
              </a:solidFill>
              <a:cs typeface="Arial" charset="0"/>
            </a:endParaRPr>
          </a:p>
        </p:txBody>
      </p:sp>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0" name="Date Placeholder 3"/>
          <p:cNvSpPr>
            <a:spLocks noGrp="1"/>
          </p:cNvSpPr>
          <p:nvPr>
            <p:ph type="dt" sz="half" idx="10"/>
          </p:nvPr>
        </p:nvSpPr>
        <p:spPr bwMode="auto">
          <a:xfrm rot="5400000">
            <a:off x="7762875" y="1169988"/>
            <a:ext cx="2286000" cy="381000"/>
          </a:xfrm>
        </p:spPr>
        <p:txBody>
          <a:bodyPr/>
          <a:lstStyle>
            <a:lvl1pPr fontAlgn="base">
              <a:spcBef>
                <a:spcPct val="0"/>
              </a:spcBef>
              <a:spcAft>
                <a:spcPct val="0"/>
              </a:spcAft>
              <a:defRPr>
                <a:solidFill>
                  <a:srgbClr val="FFF39D"/>
                </a:solidFill>
                <a:latin typeface="Comic Sans MS" pitchFamily="66" charset="0"/>
                <a:cs typeface="Arial" charset="0"/>
              </a:defRPr>
            </a:lvl1pPr>
          </a:lstStyle>
          <a:p>
            <a:pPr>
              <a:defRPr/>
            </a:pPr>
            <a:fld id="{1D8BD707-D9CF-40AE-B4C6-C98DA3205C09}" type="datetimeFigureOut">
              <a:rPr lang="en-US"/>
              <a:pPr>
                <a:defRPr/>
              </a:pPr>
              <a:t>10/4/2019</a:t>
            </a:fld>
            <a:endParaRPr lang="en-US"/>
          </a:p>
        </p:txBody>
      </p:sp>
      <p:sp>
        <p:nvSpPr>
          <p:cNvPr id="21" name="Footer Placeholder 4"/>
          <p:cNvSpPr>
            <a:spLocks noGrp="1"/>
          </p:cNvSpPr>
          <p:nvPr>
            <p:ph type="ftr" sz="quarter" idx="11"/>
          </p:nvPr>
        </p:nvSpPr>
        <p:spPr bwMode="auto">
          <a:xfrm rot="5400000">
            <a:off x="7077076" y="4178300"/>
            <a:ext cx="3657600" cy="384175"/>
          </a:xfrm>
        </p:spPr>
        <p:txBody>
          <a:bodyPr/>
          <a:lstStyle>
            <a:lvl1pPr fontAlgn="base">
              <a:spcBef>
                <a:spcPct val="0"/>
              </a:spcBef>
              <a:spcAft>
                <a:spcPct val="0"/>
              </a:spcAft>
              <a:defRPr>
                <a:solidFill>
                  <a:srgbClr val="FFF39D"/>
                </a:solidFill>
                <a:latin typeface="Comic Sans MS" pitchFamily="66" charset="0"/>
                <a:cs typeface="Arial" charset="0"/>
              </a:defRPr>
            </a:lvl1pPr>
          </a:lstStyle>
          <a:p>
            <a:pPr>
              <a:defRPr/>
            </a:pPr>
            <a:endParaRPr lang="en-US"/>
          </a:p>
        </p:txBody>
      </p:sp>
      <p:sp>
        <p:nvSpPr>
          <p:cNvPr id="22" name="Slide Number Placeholder 5"/>
          <p:cNvSpPr>
            <a:spLocks noGrp="1"/>
          </p:cNvSpPr>
          <p:nvPr>
            <p:ph type="sldNum" sz="quarter" idx="12"/>
          </p:nvPr>
        </p:nvSpPr>
        <p:spPr bwMode="auto">
          <a:xfrm>
            <a:off x="1339850" y="4929188"/>
            <a:ext cx="609600" cy="517525"/>
          </a:xfrm>
        </p:spPr>
        <p:txBody>
          <a:bodyPr/>
          <a:lstStyle>
            <a:lvl1pPr fontAlgn="base">
              <a:spcBef>
                <a:spcPct val="0"/>
              </a:spcBef>
              <a:spcAft>
                <a:spcPct val="0"/>
              </a:spcAft>
              <a:defRPr>
                <a:latin typeface="Comic Sans MS" pitchFamily="66" charset="0"/>
                <a:cs typeface="Arial" charset="0"/>
              </a:defRPr>
            </a:lvl1pPr>
          </a:lstStyle>
          <a:p>
            <a:pPr>
              <a:defRPr/>
            </a:pPr>
            <a:fld id="{A666B2EB-D38A-4A0A-80AD-4FAB249BB4EF}" type="slidenum">
              <a:rPr lang="en-US"/>
              <a:pPr>
                <a:defRPr/>
              </a:pPr>
              <a:t>‹#›</a:t>
            </a:fld>
            <a:endParaRPr lang="en-US"/>
          </a:p>
        </p:txBody>
      </p:sp>
    </p:spTree>
    <p:extLst>
      <p:ext uri="{BB962C8B-B14F-4D97-AF65-F5344CB8AC3E}">
        <p14:creationId xmlns:p14="http://schemas.microsoft.com/office/powerpoint/2010/main" val="402982378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270248"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1D8BD707-D9CF-40AE-B4C6-C98DA3205C09}" type="datetimeFigureOut">
              <a:rPr lang="en-US"/>
              <a:pPr>
                <a:defRPr/>
              </a:pPr>
              <a:t>10/4/2019</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E5E06AAB-0127-4511-9272-CB08F93E30F8}" type="slidenum">
              <a:rPr lang="en-US"/>
              <a:pPr>
                <a:defRPr/>
              </a:pPr>
              <a:t>‹#›</a:t>
            </a:fld>
            <a:endParaRPr lang="en-US"/>
          </a:p>
        </p:txBody>
      </p:sp>
    </p:spTree>
    <p:extLst>
      <p:ext uri="{BB962C8B-B14F-4D97-AF65-F5344CB8AC3E}">
        <p14:creationId xmlns:p14="http://schemas.microsoft.com/office/powerpoint/2010/main" val="4273683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457200"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371975"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1D8BD707-D9CF-40AE-B4C6-C98DA3205C09}" type="datetimeFigureOut">
              <a:rPr lang="en-US"/>
              <a:pPr>
                <a:defRPr/>
              </a:pPr>
              <a:t>10/4/2019</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B2E02E6F-8B9E-4A8A-A915-A54DEFECBCF9}" type="slidenum">
              <a:rPr lang="en-US"/>
              <a:pPr>
                <a:defRPr/>
              </a:pPr>
              <a:t>‹#›</a:t>
            </a:fld>
            <a:endParaRPr lang="en-US"/>
          </a:p>
        </p:txBody>
      </p:sp>
    </p:spTree>
    <p:extLst>
      <p:ext uri="{BB962C8B-B14F-4D97-AF65-F5344CB8AC3E}">
        <p14:creationId xmlns:p14="http://schemas.microsoft.com/office/powerpoint/2010/main" val="1400769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5"/>
          <p:cNvSpPr>
            <a:spLocks noGrp="1"/>
          </p:cNvSpPr>
          <p:nvPr>
            <p:ph type="dt" sz="half" idx="10"/>
          </p:nvPr>
        </p:nvSpPr>
        <p:spPr/>
        <p:txBody>
          <a:bodyPr rtlCol="0"/>
          <a:lstStyle>
            <a:lvl1pPr fontAlgn="base">
              <a:spcBef>
                <a:spcPct val="0"/>
              </a:spcBef>
              <a:spcAft>
                <a:spcPct val="0"/>
              </a:spcAft>
              <a:defRPr>
                <a:latin typeface="Comic Sans MS" pitchFamily="66" charset="0"/>
                <a:cs typeface="Arial" charset="0"/>
              </a:defRPr>
            </a:lvl1pPr>
          </a:lstStyle>
          <a:p>
            <a:pPr>
              <a:defRPr/>
            </a:pPr>
            <a:fld id="{1D8BD707-D9CF-40AE-B4C6-C98DA3205C09}" type="datetimeFigureOut">
              <a:rPr lang="en-US"/>
              <a:pPr>
                <a:defRPr/>
              </a:pPr>
              <a:t>10/4/2019</a:t>
            </a:fld>
            <a:endParaRPr lang="en-US"/>
          </a:p>
        </p:txBody>
      </p:sp>
      <p:sp>
        <p:nvSpPr>
          <p:cNvPr id="4" name="Slide Number Placeholder 6"/>
          <p:cNvSpPr>
            <a:spLocks noGrp="1"/>
          </p:cNvSpPr>
          <p:nvPr>
            <p:ph type="sldNum" sz="quarter" idx="11"/>
          </p:nvPr>
        </p:nvSpPr>
        <p:spPr/>
        <p:txBody>
          <a:bodyPr rtlCol="0"/>
          <a:lstStyle>
            <a:lvl1pPr fontAlgn="base">
              <a:spcBef>
                <a:spcPct val="0"/>
              </a:spcBef>
              <a:spcAft>
                <a:spcPct val="0"/>
              </a:spcAft>
              <a:defRPr>
                <a:latin typeface="Comic Sans MS" pitchFamily="66" charset="0"/>
                <a:cs typeface="Arial" charset="0"/>
              </a:defRPr>
            </a:lvl1pPr>
          </a:lstStyle>
          <a:p>
            <a:pPr>
              <a:defRPr/>
            </a:pPr>
            <a:fld id="{B3929622-7DDE-41DB-92EE-5C7B5AAA78FE}" type="slidenum">
              <a:rPr lang="en-US"/>
              <a:pPr>
                <a:defRPr/>
              </a:pPr>
              <a:t>‹#›</a:t>
            </a:fld>
            <a:endParaRPr lang="en-US"/>
          </a:p>
        </p:txBody>
      </p:sp>
      <p:sp>
        <p:nvSpPr>
          <p:cNvPr id="5" name="Footer Placeholder 7"/>
          <p:cNvSpPr>
            <a:spLocks noGrp="1"/>
          </p:cNvSpPr>
          <p:nvPr>
            <p:ph type="ftr" sz="quarter" idx="12"/>
          </p:nvPr>
        </p:nvSpPr>
        <p:spPr/>
        <p:txBody>
          <a:bodyPr rtlCol="0"/>
          <a:lstStyle>
            <a:lvl1pPr fontAlgn="base">
              <a:spcBef>
                <a:spcPct val="0"/>
              </a:spcBef>
              <a:spcAft>
                <a:spcPct val="0"/>
              </a:spcAft>
              <a:defRPr>
                <a:latin typeface="Comic Sans MS" pitchFamily="66" charset="0"/>
                <a:cs typeface="Arial" charset="0"/>
              </a:defRPr>
            </a:lvl1pPr>
          </a:lstStyle>
          <a:p>
            <a:pPr>
              <a:defRPr/>
            </a:pPr>
            <a:endParaRPr lang="en-US"/>
          </a:p>
        </p:txBody>
      </p:sp>
    </p:spTree>
    <p:extLst>
      <p:ext uri="{BB962C8B-B14F-4D97-AF65-F5344CB8AC3E}">
        <p14:creationId xmlns:p14="http://schemas.microsoft.com/office/powerpoint/2010/main" val="12411331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1D8BD707-D9CF-40AE-B4C6-C98DA3205C09}" type="datetimeFigureOut">
              <a:rPr lang="en-US"/>
              <a:pPr>
                <a:defRPr/>
              </a:pPr>
              <a:t>10/4/2019</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94FC20DE-C08C-4C07-BCEE-BC414217332A}" type="slidenum">
              <a:rPr lang="en-US"/>
              <a:pPr>
                <a:defRPr/>
              </a:pPr>
              <a:t>‹#›</a:t>
            </a:fld>
            <a:endParaRPr lang="en-US"/>
          </a:p>
        </p:txBody>
      </p:sp>
    </p:spTree>
    <p:extLst>
      <p:ext uri="{BB962C8B-B14F-4D97-AF65-F5344CB8AC3E}">
        <p14:creationId xmlns:p14="http://schemas.microsoft.com/office/powerpoint/2010/main" val="1491921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a:defRPr/>
            </a:pPr>
            <a:endParaRPr lang="en-US" dirty="0">
              <a:solidFill>
                <a:prstClr val="black"/>
              </a:solidFill>
              <a:cs typeface="Arial" charset="0"/>
            </a:endParaRPr>
          </a:p>
        </p:txBody>
      </p:sp>
      <p:sp>
        <p:nvSpPr>
          <p:cNvPr id="6" name="Straight Connector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lang="en-US" dirty="0">
              <a:solidFill>
                <a:prstClr val="black"/>
              </a:solidFill>
              <a:cs typeface="Arial" charset="0"/>
            </a:endParaRPr>
          </a:p>
        </p:txBody>
      </p:sp>
      <p:sp>
        <p:nvSpPr>
          <p:cNvPr id="7" name="Straight Connector 17"/>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pPr>
            <a:endParaRPr lang="en-US" sz="2800">
              <a:solidFill>
                <a:prstClr val="black"/>
              </a:solidFill>
              <a:latin typeface="Comic Sans MS" pitchFamily="66" charset="0"/>
              <a:cs typeface="Arial" charset="0"/>
            </a:endParaRPr>
          </a:p>
        </p:txBody>
      </p:sp>
      <p:sp>
        <p:nvSpPr>
          <p:cNvPr id="8" name="Straight Connector 1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pPr>
            <a:endParaRPr lang="en-US" sz="2800">
              <a:solidFill>
                <a:prstClr val="black"/>
              </a:solidFill>
              <a:latin typeface="Comic Sans MS" pitchFamily="66" charset="0"/>
              <a:cs typeface="Arial" charset="0"/>
            </a:endParaRPr>
          </a:p>
        </p:txBody>
      </p:sp>
      <p:sp>
        <p:nvSpPr>
          <p:cNvPr id="9" name="Rectangle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Straight Connector 2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pPr>
            <a:endParaRPr lang="en-US" sz="2800">
              <a:solidFill>
                <a:prstClr val="black"/>
              </a:solidFill>
              <a:latin typeface="Comic Sans MS" pitchFamily="66" charset="0"/>
              <a:cs typeface="Arial" charset="0"/>
            </a:endParaRPr>
          </a:p>
        </p:txBody>
      </p:sp>
      <p:sp>
        <p:nvSpPr>
          <p:cNvPr id="11" name="Oval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2" name="Title 1"/>
          <p:cNvSpPr>
            <a:spLocks noGrp="1"/>
          </p:cNvSpPr>
          <p:nvPr>
            <p:ph type="title"/>
          </p:nvPr>
        </p:nvSpPr>
        <p:spPr>
          <a:xfrm rot="5400000">
            <a:off x="3371850" y="3200400"/>
            <a:ext cx="6309360" cy="457200"/>
          </a:xfrm>
        </p:spPr>
        <p:txBody>
          <a:bodyPr/>
          <a:lstStyle>
            <a:lvl1pPr algn="l">
              <a:buNone/>
              <a:defRPr sz="20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8" name="Content Placeholder 17"/>
          <p:cNvSpPr>
            <a:spLocks noGrp="1"/>
          </p:cNvSpPr>
          <p:nvPr>
            <p:ph sz="quarter" idx="1"/>
          </p:nvPr>
        </p:nvSpPr>
        <p:spPr>
          <a:xfrm>
            <a:off x="304800" y="274320"/>
            <a:ext cx="5638800" cy="6327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p:txBody>
          <a:bodyPr rtlCol="0"/>
          <a:lstStyle>
            <a:lvl1pPr fontAlgn="base">
              <a:spcBef>
                <a:spcPct val="0"/>
              </a:spcBef>
              <a:spcAft>
                <a:spcPct val="0"/>
              </a:spcAft>
              <a:defRPr>
                <a:latin typeface="Comic Sans MS" pitchFamily="66" charset="0"/>
                <a:cs typeface="Arial" charset="0"/>
              </a:defRPr>
            </a:lvl1pPr>
          </a:lstStyle>
          <a:p>
            <a:pPr>
              <a:defRPr/>
            </a:pPr>
            <a:fld id="{1D8BD707-D9CF-40AE-B4C6-C98DA3205C09}" type="datetimeFigureOut">
              <a:rPr lang="en-US"/>
              <a:pPr>
                <a:defRPr/>
              </a:pPr>
              <a:t>10/4/2019</a:t>
            </a:fld>
            <a:endParaRPr lang="en-US"/>
          </a:p>
        </p:txBody>
      </p:sp>
      <p:sp>
        <p:nvSpPr>
          <p:cNvPr id="13" name="Slide Number Placeholder 21"/>
          <p:cNvSpPr>
            <a:spLocks noGrp="1"/>
          </p:cNvSpPr>
          <p:nvPr>
            <p:ph type="sldNum" sz="quarter" idx="11"/>
          </p:nvPr>
        </p:nvSpPr>
        <p:spPr/>
        <p:txBody>
          <a:bodyPr rtlCol="0"/>
          <a:lstStyle>
            <a:lvl1pPr fontAlgn="base">
              <a:spcBef>
                <a:spcPct val="0"/>
              </a:spcBef>
              <a:spcAft>
                <a:spcPct val="0"/>
              </a:spcAft>
              <a:defRPr>
                <a:latin typeface="Comic Sans MS" pitchFamily="66" charset="0"/>
                <a:cs typeface="Arial" charset="0"/>
              </a:defRPr>
            </a:lvl1pPr>
          </a:lstStyle>
          <a:p>
            <a:pPr>
              <a:defRPr/>
            </a:pPr>
            <a:fld id="{2E5923FA-F450-4891-97F2-12125CE3E0B3}" type="slidenum">
              <a:rPr lang="en-US"/>
              <a:pPr>
                <a:defRPr/>
              </a:pPr>
              <a:t>‹#›</a:t>
            </a:fld>
            <a:endParaRPr lang="en-US"/>
          </a:p>
        </p:txBody>
      </p:sp>
      <p:sp>
        <p:nvSpPr>
          <p:cNvPr id="14" name="Footer Placeholder 22"/>
          <p:cNvSpPr>
            <a:spLocks noGrp="1"/>
          </p:cNvSpPr>
          <p:nvPr>
            <p:ph type="ftr" sz="quarter" idx="12"/>
          </p:nvPr>
        </p:nvSpPr>
        <p:spPr/>
        <p:txBody>
          <a:bodyPr rtlCol="0"/>
          <a:lstStyle>
            <a:lvl1pPr fontAlgn="base">
              <a:spcBef>
                <a:spcPct val="0"/>
              </a:spcBef>
              <a:spcAft>
                <a:spcPct val="0"/>
              </a:spcAft>
              <a:defRPr>
                <a:latin typeface="Comic Sans MS" pitchFamily="66" charset="0"/>
                <a:cs typeface="Arial" charset="0"/>
              </a:defRPr>
            </a:lvl1pPr>
          </a:lstStyle>
          <a:p>
            <a:pPr>
              <a:defRPr/>
            </a:pPr>
            <a:endParaRPr lang="en-US"/>
          </a:p>
        </p:txBody>
      </p:sp>
    </p:spTree>
    <p:extLst>
      <p:ext uri="{BB962C8B-B14F-4D97-AF65-F5344CB8AC3E}">
        <p14:creationId xmlns:p14="http://schemas.microsoft.com/office/powerpoint/2010/main" val="338930881"/>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lang="en-US">
              <a:solidFill>
                <a:prstClr val="black"/>
              </a:solidFill>
              <a:cs typeface="Arial" charset="0"/>
            </a:endParaRPr>
          </a:p>
        </p:txBody>
      </p:sp>
      <p:sp>
        <p:nvSpPr>
          <p:cNvPr id="6" name="Oval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7" name="Straight Connector 17"/>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pPr>
            <a:endParaRPr lang="en-US" sz="2800">
              <a:solidFill>
                <a:prstClr val="black"/>
              </a:solidFill>
              <a:latin typeface="Comic Sans MS" pitchFamily="66" charset="0"/>
              <a:cs typeface="Arial" charset="0"/>
            </a:endParaRPr>
          </a:p>
        </p:txBody>
      </p:sp>
      <p:sp>
        <p:nvSpPr>
          <p:cNvPr id="8" name="Rectangle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Straight Connector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pPr>
            <a:endParaRPr lang="en-US" sz="2800">
              <a:solidFill>
                <a:prstClr val="black"/>
              </a:solidFill>
              <a:latin typeface="Comic Sans MS" pitchFamily="66" charset="0"/>
              <a:cs typeface="Arial" charset="0"/>
            </a:endParaRPr>
          </a:p>
        </p:txBody>
      </p:sp>
      <p:sp>
        <p:nvSpPr>
          <p:cNvPr id="10" name="Straight Connector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lang="en-US" dirty="0">
              <a:solidFill>
                <a:prstClr val="black"/>
              </a:solidFill>
              <a:cs typeface="Arial" charset="0"/>
            </a:endParaRPr>
          </a:p>
        </p:txBody>
      </p:sp>
      <p:sp>
        <p:nvSpPr>
          <p:cNvPr id="11" name="Straight Connector 23"/>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pPr>
            <a:endParaRPr lang="en-US" sz="2800">
              <a:solidFill>
                <a:prstClr val="black"/>
              </a:solidFill>
              <a:latin typeface="Comic Sans MS" pitchFamily="66" charset="0"/>
              <a:cs typeface="Arial" charset="0"/>
            </a:endParaRPr>
          </a:p>
        </p:txBody>
      </p:sp>
      <p:sp>
        <p:nvSpPr>
          <p:cNvPr id="2" name="Title 1"/>
          <p:cNvSpPr>
            <a:spLocks noGrp="1"/>
          </p:cNvSpPr>
          <p:nvPr>
            <p:ph type="title"/>
          </p:nvPr>
        </p:nvSpPr>
        <p:spPr>
          <a:xfrm rot="5400000">
            <a:off x="3350133" y="3200400"/>
            <a:ext cx="6309360" cy="457200"/>
          </a:xfrm>
        </p:spPr>
        <p:txBody>
          <a:bodyPr/>
          <a:lstStyle>
            <a:lvl1pPr algn="l">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en-US" smtClean="0"/>
              <a:t>Click to edit Master text styles</a:t>
            </a:r>
          </a:p>
        </p:txBody>
      </p:sp>
      <p:sp>
        <p:nvSpPr>
          <p:cNvPr id="12" name="Date Placeholder 16"/>
          <p:cNvSpPr>
            <a:spLocks noGrp="1"/>
          </p:cNvSpPr>
          <p:nvPr>
            <p:ph type="dt" sz="half" idx="10"/>
          </p:nvPr>
        </p:nvSpPr>
        <p:spPr/>
        <p:txBody>
          <a:bodyPr rtlCol="0"/>
          <a:lstStyle>
            <a:lvl1pPr fontAlgn="base">
              <a:spcBef>
                <a:spcPct val="0"/>
              </a:spcBef>
              <a:spcAft>
                <a:spcPct val="0"/>
              </a:spcAft>
              <a:defRPr>
                <a:latin typeface="Comic Sans MS" pitchFamily="66" charset="0"/>
                <a:cs typeface="Arial" charset="0"/>
              </a:defRPr>
            </a:lvl1pPr>
          </a:lstStyle>
          <a:p>
            <a:pPr>
              <a:defRPr/>
            </a:pPr>
            <a:fld id="{1D8BD707-D9CF-40AE-B4C6-C98DA3205C09}" type="datetimeFigureOut">
              <a:rPr lang="en-US"/>
              <a:pPr>
                <a:defRPr/>
              </a:pPr>
              <a:t>10/4/2019</a:t>
            </a:fld>
            <a:endParaRPr lang="en-US"/>
          </a:p>
        </p:txBody>
      </p:sp>
      <p:sp>
        <p:nvSpPr>
          <p:cNvPr id="13" name="Slide Number Placeholder 17"/>
          <p:cNvSpPr>
            <a:spLocks noGrp="1"/>
          </p:cNvSpPr>
          <p:nvPr>
            <p:ph type="sldNum" sz="quarter" idx="11"/>
          </p:nvPr>
        </p:nvSpPr>
        <p:spPr/>
        <p:txBody>
          <a:bodyPr rtlCol="0"/>
          <a:lstStyle>
            <a:lvl1pPr fontAlgn="base">
              <a:spcBef>
                <a:spcPct val="0"/>
              </a:spcBef>
              <a:spcAft>
                <a:spcPct val="0"/>
              </a:spcAft>
              <a:defRPr>
                <a:latin typeface="Comic Sans MS" pitchFamily="66" charset="0"/>
                <a:cs typeface="Arial" charset="0"/>
              </a:defRPr>
            </a:lvl1pPr>
          </a:lstStyle>
          <a:p>
            <a:pPr>
              <a:defRPr/>
            </a:pPr>
            <a:fld id="{7FFB98B5-16EC-49DE-BDD9-8C9EA4A2FB93}" type="slidenum">
              <a:rPr lang="en-US"/>
              <a:pPr>
                <a:defRPr/>
              </a:pPr>
              <a:t>‹#›</a:t>
            </a:fld>
            <a:endParaRPr lang="en-US"/>
          </a:p>
        </p:txBody>
      </p:sp>
      <p:sp>
        <p:nvSpPr>
          <p:cNvPr id="14" name="Footer Placeholder 20"/>
          <p:cNvSpPr>
            <a:spLocks noGrp="1"/>
          </p:cNvSpPr>
          <p:nvPr>
            <p:ph type="ftr" sz="quarter" idx="12"/>
          </p:nvPr>
        </p:nvSpPr>
        <p:spPr/>
        <p:txBody>
          <a:bodyPr rtlCol="0"/>
          <a:lstStyle>
            <a:lvl1pPr fontAlgn="base">
              <a:spcBef>
                <a:spcPct val="0"/>
              </a:spcBef>
              <a:spcAft>
                <a:spcPct val="0"/>
              </a:spcAft>
              <a:defRPr>
                <a:latin typeface="Comic Sans MS" pitchFamily="66" charset="0"/>
                <a:cs typeface="Arial" charset="0"/>
              </a:defRPr>
            </a:lvl1pPr>
          </a:lstStyle>
          <a:p>
            <a:pPr>
              <a:defRPr/>
            </a:pPr>
            <a:endParaRPr lang="en-US"/>
          </a:p>
        </p:txBody>
      </p:sp>
    </p:spTree>
    <p:extLst>
      <p:ext uri="{BB962C8B-B14F-4D97-AF65-F5344CB8AC3E}">
        <p14:creationId xmlns:p14="http://schemas.microsoft.com/office/powerpoint/2010/main" val="3482572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1D8BD707-D9CF-40AE-B4C6-C98DA3205C09}" type="datetimeFigureOut">
              <a:rPr lang="en-US"/>
              <a:pPr>
                <a:defRPr/>
              </a:pPr>
              <a:t>10/4/2019</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2B6ACBF2-639C-4DEF-A776-B5F2A25A38B9}" type="slidenum">
              <a:rPr lang="en-US"/>
              <a:pPr>
                <a:defRPr/>
              </a:pPr>
              <a:t>‹#›</a:t>
            </a:fld>
            <a:endParaRPr lang="en-US"/>
          </a:p>
        </p:txBody>
      </p:sp>
    </p:spTree>
    <p:extLst>
      <p:ext uri="{BB962C8B-B14F-4D97-AF65-F5344CB8AC3E}">
        <p14:creationId xmlns:p14="http://schemas.microsoft.com/office/powerpoint/2010/main" val="2769223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1676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1D8BD707-D9CF-40AE-B4C6-C98DA3205C09}" type="datetimeFigureOut">
              <a:rPr lang="en-US"/>
              <a:pPr>
                <a:defRPr/>
              </a:pPr>
              <a:t>10/4/2019</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8CD2B03B-67A8-4C5D-B967-899A8A905AA6}" type="slidenum">
              <a:rPr lang="en-US"/>
              <a:pPr>
                <a:defRPr/>
              </a:pPr>
              <a:t>‹#›</a:t>
            </a:fld>
            <a:endParaRPr lang="en-US"/>
          </a:p>
        </p:txBody>
      </p:sp>
    </p:spTree>
    <p:extLst>
      <p:ext uri="{BB962C8B-B14F-4D97-AF65-F5344CB8AC3E}">
        <p14:creationId xmlns:p14="http://schemas.microsoft.com/office/powerpoint/2010/main" val="19301398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gd name="T0" fmla="*/ 6300000 w 3985"/>
              <a:gd name="T1" fmla="*/ 0 h 3619"/>
              <a:gd name="T2" fmla="*/ 0 w 3985"/>
              <a:gd name="T3" fmla="*/ 1826667 h 3619"/>
              <a:gd name="T4" fmla="*/ 4842204 w 3985"/>
              <a:gd name="T5" fmla="*/ 6780213 h 3619"/>
              <a:gd name="T6" fmla="*/ 8896350 w 3985"/>
              <a:gd name="T7" fmla="*/ 2107693 h 3619"/>
              <a:gd name="T8" fmla="*/ 6300000 w 3985"/>
              <a:gd name="T9" fmla="*/ 0 h 3619"/>
              <a:gd name="T10" fmla="*/ 6300000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gd name="T0" fmla="*/ 2250 w 794"/>
                <a:gd name="T1" fmla="*/ 970 h 414"/>
                <a:gd name="T2" fmla="*/ 2012 w 794"/>
                <a:gd name="T3" fmla="*/ 781 h 414"/>
                <a:gd name="T4" fmla="*/ 1576 w 794"/>
                <a:gd name="T5" fmla="*/ 516 h 414"/>
                <a:gd name="T6" fmla="*/ 201 w 794"/>
                <a:gd name="T7" fmla="*/ 0 h 414"/>
                <a:gd name="T8" fmla="*/ 65 w 794"/>
                <a:gd name="T9" fmla="*/ 49 h 414"/>
                <a:gd name="T10" fmla="*/ 0 w 794"/>
                <a:gd name="T11" fmla="*/ 204 h 414"/>
                <a:gd name="T12" fmla="*/ 79 w 794"/>
                <a:gd name="T13" fmla="*/ 381 h 414"/>
                <a:gd name="T14" fmla="*/ 1615 w 794"/>
                <a:gd name="T15" fmla="*/ 1005 h 414"/>
                <a:gd name="T16" fmla="*/ 1952 w 794"/>
                <a:gd name="T17" fmla="*/ 965 h 414"/>
                <a:gd name="T18" fmla="*/ 2224 w 794"/>
                <a:gd name="T19" fmla="*/ 1017 h 414"/>
                <a:gd name="T20" fmla="*/ 2250 w 794"/>
                <a:gd name="T21" fmla="*/ 970 h 414"/>
                <a:gd name="T22" fmla="*/ 2250 w 794"/>
                <a:gd name="T23" fmla="*/ 970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7" name="Freeform 10"/>
            <p:cNvSpPr>
              <a:spLocks/>
            </p:cNvSpPr>
            <p:nvPr userDrawn="1"/>
          </p:nvSpPr>
          <p:spPr bwMode="auto">
            <a:xfrm>
              <a:off x="166" y="261"/>
              <a:ext cx="2244" cy="1007"/>
            </a:xfrm>
            <a:custGeom>
              <a:avLst/>
              <a:gdLst>
                <a:gd name="T0" fmla="*/ 194 w 1586"/>
                <a:gd name="T1" fmla="*/ 0 h 821"/>
                <a:gd name="T2" fmla="*/ 1883 w 1586"/>
                <a:gd name="T3" fmla="*/ 637 h 821"/>
                <a:gd name="T4" fmla="*/ 2020 w 1586"/>
                <a:gd name="T5" fmla="*/ 783 h 821"/>
                <a:gd name="T6" fmla="*/ 2244 w 1586"/>
                <a:gd name="T7" fmla="*/ 971 h 821"/>
                <a:gd name="T8" fmla="*/ 2214 w 1586"/>
                <a:gd name="T9" fmla="*/ 1007 h 821"/>
                <a:gd name="T10" fmla="*/ 1910 w 1586"/>
                <a:gd name="T11" fmla="*/ 965 h 821"/>
                <a:gd name="T12" fmla="*/ 1620 w 1586"/>
                <a:gd name="T13" fmla="*/ 995 h 821"/>
                <a:gd name="T14" fmla="*/ 59 w 1586"/>
                <a:gd name="T15" fmla="*/ 366 h 821"/>
                <a:gd name="T16" fmla="*/ 0 w 1586"/>
                <a:gd name="T17" fmla="*/ 184 h 821"/>
                <a:gd name="T18" fmla="*/ 65 w 1586"/>
                <a:gd name="T19" fmla="*/ 39 h 821"/>
                <a:gd name="T20" fmla="*/ 194 w 1586"/>
                <a:gd name="T21" fmla="*/ 0 h 821"/>
                <a:gd name="T22" fmla="*/ 194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8" name="Freeform 11"/>
            <p:cNvSpPr>
              <a:spLocks/>
            </p:cNvSpPr>
            <p:nvPr userDrawn="1"/>
          </p:nvSpPr>
          <p:spPr bwMode="auto">
            <a:xfrm>
              <a:off x="474" y="344"/>
              <a:ext cx="1488" cy="919"/>
            </a:xfrm>
            <a:custGeom>
              <a:avLst/>
              <a:gdLst>
                <a:gd name="T0" fmla="*/ 0 w 1049"/>
                <a:gd name="T1" fmla="*/ 400 h 747"/>
                <a:gd name="T2" fmla="*/ 1308 w 1049"/>
                <a:gd name="T3" fmla="*/ 919 h 747"/>
                <a:gd name="T4" fmla="*/ 1332 w 1049"/>
                <a:gd name="T5" fmla="*/ 657 h 747"/>
                <a:gd name="T6" fmla="*/ 1488 w 1049"/>
                <a:gd name="T7" fmla="*/ 519 h 747"/>
                <a:gd name="T8" fmla="*/ 111 w 1049"/>
                <a:gd name="T9" fmla="*/ 0 h 747"/>
                <a:gd name="T10" fmla="*/ 0 w 1049"/>
                <a:gd name="T11" fmla="*/ 156 h 747"/>
                <a:gd name="T12" fmla="*/ 0 w 1049"/>
                <a:gd name="T13" fmla="*/ 400 h 747"/>
                <a:gd name="T14" fmla="*/ 0 w 1049"/>
                <a:gd name="T15" fmla="*/ 40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gd name="T0" fmla="*/ 155 w 150"/>
                  <a:gd name="T1" fmla="*/ 0 h 173"/>
                  <a:gd name="T2" fmla="*/ 57 w 150"/>
                  <a:gd name="T3" fmla="*/ 82 h 173"/>
                  <a:gd name="T4" fmla="*/ 0 w 150"/>
                  <a:gd name="T5" fmla="*/ 214 h 173"/>
                  <a:gd name="T6" fmla="*/ 113 w 150"/>
                  <a:gd name="T7" fmla="*/ 198 h 173"/>
                  <a:gd name="T8" fmla="*/ 146 w 150"/>
                  <a:gd name="T9" fmla="*/ 104 h 173"/>
                  <a:gd name="T10" fmla="*/ 212 w 150"/>
                  <a:gd name="T11" fmla="*/ 33 h 173"/>
                  <a:gd name="T12" fmla="*/ 155 w 150"/>
                  <a:gd name="T13" fmla="*/ 0 h 173"/>
                  <a:gd name="T14" fmla="*/ 155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1" name="Freeform 14"/>
              <p:cNvSpPr>
                <a:spLocks/>
              </p:cNvSpPr>
              <p:nvPr userDrawn="1"/>
            </p:nvSpPr>
            <p:spPr bwMode="auto">
              <a:xfrm>
                <a:off x="123" y="148"/>
                <a:ext cx="2386" cy="1081"/>
              </a:xfrm>
              <a:custGeom>
                <a:avLst/>
                <a:gdLst>
                  <a:gd name="T0" fmla="*/ 221 w 1684"/>
                  <a:gd name="T1" fmla="*/ 0 h 880"/>
                  <a:gd name="T2" fmla="*/ 89 w 1684"/>
                  <a:gd name="T3" fmla="*/ 64 h 880"/>
                  <a:gd name="T4" fmla="*/ 0 w 1684"/>
                  <a:gd name="T5" fmla="*/ 256 h 880"/>
                  <a:gd name="T6" fmla="*/ 95 w 1684"/>
                  <a:gd name="T7" fmla="*/ 440 h 880"/>
                  <a:gd name="T8" fmla="*/ 1675 w 1684"/>
                  <a:gd name="T9" fmla="*/ 1065 h 880"/>
                  <a:gd name="T10" fmla="*/ 2015 w 1684"/>
                  <a:gd name="T11" fmla="*/ 1026 h 880"/>
                  <a:gd name="T12" fmla="*/ 2290 w 1684"/>
                  <a:gd name="T13" fmla="*/ 1081 h 880"/>
                  <a:gd name="T14" fmla="*/ 2386 w 1684"/>
                  <a:gd name="T15" fmla="*/ 993 h 880"/>
                  <a:gd name="T16" fmla="*/ 2128 w 1684"/>
                  <a:gd name="T17" fmla="*/ 816 h 880"/>
                  <a:gd name="T18" fmla="*/ 2023 w 1684"/>
                  <a:gd name="T19" fmla="*/ 629 h 880"/>
                  <a:gd name="T20" fmla="*/ 1940 w 1684"/>
                  <a:gd name="T21" fmla="*/ 647 h 880"/>
                  <a:gd name="T22" fmla="*/ 2039 w 1684"/>
                  <a:gd name="T23" fmla="*/ 816 h 880"/>
                  <a:gd name="T24" fmla="*/ 2236 w 1684"/>
                  <a:gd name="T25" fmla="*/ 995 h 880"/>
                  <a:gd name="T26" fmla="*/ 2002 w 1684"/>
                  <a:gd name="T27" fmla="*/ 967 h 880"/>
                  <a:gd name="T28" fmla="*/ 1727 w 1684"/>
                  <a:gd name="T29" fmla="*/ 1000 h 880"/>
                  <a:gd name="T30" fmla="*/ 1778 w 1684"/>
                  <a:gd name="T31" fmla="*/ 798 h 880"/>
                  <a:gd name="T32" fmla="*/ 1896 w 1684"/>
                  <a:gd name="T33" fmla="*/ 661 h 880"/>
                  <a:gd name="T34" fmla="*/ 1758 w 1684"/>
                  <a:gd name="T35" fmla="*/ 678 h 880"/>
                  <a:gd name="T36" fmla="*/ 1651 w 1684"/>
                  <a:gd name="T37" fmla="*/ 808 h 880"/>
                  <a:gd name="T38" fmla="*/ 1614 w 1684"/>
                  <a:gd name="T39" fmla="*/ 972 h 880"/>
                  <a:gd name="T40" fmla="*/ 152 w 1684"/>
                  <a:gd name="T41" fmla="*/ 381 h 880"/>
                  <a:gd name="T42" fmla="*/ 113 w 1684"/>
                  <a:gd name="T43" fmla="*/ 264 h 880"/>
                  <a:gd name="T44" fmla="*/ 146 w 1684"/>
                  <a:gd name="T45" fmla="*/ 117 h 880"/>
                  <a:gd name="T46" fmla="*/ 307 w 1684"/>
                  <a:gd name="T47" fmla="*/ 0 h 880"/>
                  <a:gd name="T48" fmla="*/ 221 w 1684"/>
                  <a:gd name="T49" fmla="*/ 0 h 880"/>
                  <a:gd name="T50" fmla="*/ 221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2" name="Freeform 15"/>
              <p:cNvSpPr>
                <a:spLocks/>
              </p:cNvSpPr>
              <p:nvPr userDrawn="1"/>
            </p:nvSpPr>
            <p:spPr bwMode="auto">
              <a:xfrm>
                <a:off x="324" y="158"/>
                <a:ext cx="1686" cy="614"/>
              </a:xfrm>
              <a:custGeom>
                <a:avLst/>
                <a:gdLst>
                  <a:gd name="T0" fmla="*/ 142 w 1190"/>
                  <a:gd name="T1" fmla="*/ 0 h 500"/>
                  <a:gd name="T2" fmla="*/ 1686 w 1190"/>
                  <a:gd name="T3" fmla="*/ 602 h 500"/>
                  <a:gd name="T4" fmla="*/ 1524 w 1190"/>
                  <a:gd name="T5" fmla="*/ 614 h 500"/>
                  <a:gd name="T6" fmla="*/ 0 w 1190"/>
                  <a:gd name="T7" fmla="*/ 33 h 500"/>
                  <a:gd name="T8" fmla="*/ 142 w 1190"/>
                  <a:gd name="T9" fmla="*/ 0 h 500"/>
                  <a:gd name="T10" fmla="*/ 142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3" name="Freeform 16"/>
              <p:cNvSpPr>
                <a:spLocks/>
              </p:cNvSpPr>
              <p:nvPr userDrawn="1"/>
            </p:nvSpPr>
            <p:spPr bwMode="auto">
              <a:xfrm>
                <a:off x="409" y="251"/>
                <a:ext cx="227" cy="410"/>
              </a:xfrm>
              <a:custGeom>
                <a:avLst/>
                <a:gdLst>
                  <a:gd name="T0" fmla="*/ 165 w 160"/>
                  <a:gd name="T1" fmla="*/ 0 h 335"/>
                  <a:gd name="T2" fmla="*/ 27 w 160"/>
                  <a:gd name="T3" fmla="*/ 130 h 335"/>
                  <a:gd name="T4" fmla="*/ 0 w 160"/>
                  <a:gd name="T5" fmla="*/ 281 h 335"/>
                  <a:gd name="T6" fmla="*/ 47 w 160"/>
                  <a:gd name="T7" fmla="*/ 384 h 335"/>
                  <a:gd name="T8" fmla="*/ 133 w 160"/>
                  <a:gd name="T9" fmla="*/ 410 h 335"/>
                  <a:gd name="T10" fmla="*/ 108 w 160"/>
                  <a:gd name="T11" fmla="*/ 188 h 335"/>
                  <a:gd name="T12" fmla="*/ 227 w 160"/>
                  <a:gd name="T13" fmla="*/ 21 h 335"/>
                  <a:gd name="T14" fmla="*/ 165 w 160"/>
                  <a:gd name="T15" fmla="*/ 0 h 335"/>
                  <a:gd name="T16" fmla="*/ 165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4" name="Freeform 17"/>
              <p:cNvSpPr>
                <a:spLocks/>
              </p:cNvSpPr>
              <p:nvPr userDrawn="1"/>
            </p:nvSpPr>
            <p:spPr bwMode="auto">
              <a:xfrm>
                <a:off x="846" y="536"/>
                <a:ext cx="691" cy="364"/>
              </a:xfrm>
              <a:custGeom>
                <a:avLst/>
                <a:gdLst>
                  <a:gd name="T0" fmla="*/ 20 w 489"/>
                  <a:gd name="T1" fmla="*/ 42 h 296"/>
                  <a:gd name="T2" fmla="*/ 226 w 489"/>
                  <a:gd name="T3" fmla="*/ 81 h 296"/>
                  <a:gd name="T4" fmla="*/ 458 w 489"/>
                  <a:gd name="T5" fmla="*/ 168 h 296"/>
                  <a:gd name="T6" fmla="*/ 622 w 489"/>
                  <a:gd name="T7" fmla="*/ 299 h 296"/>
                  <a:gd name="T8" fmla="*/ 461 w 489"/>
                  <a:gd name="T9" fmla="*/ 283 h 296"/>
                  <a:gd name="T10" fmla="*/ 196 w 489"/>
                  <a:gd name="T11" fmla="*/ 180 h 296"/>
                  <a:gd name="T12" fmla="*/ 71 w 489"/>
                  <a:gd name="T13" fmla="*/ 98 h 296"/>
                  <a:gd name="T14" fmla="*/ 151 w 489"/>
                  <a:gd name="T15" fmla="*/ 200 h 296"/>
                  <a:gd name="T16" fmla="*/ 384 w 489"/>
                  <a:gd name="T17" fmla="*/ 332 h 296"/>
                  <a:gd name="T18" fmla="*/ 658 w 489"/>
                  <a:gd name="T19" fmla="*/ 364 h 296"/>
                  <a:gd name="T20" fmla="*/ 691 w 489"/>
                  <a:gd name="T21" fmla="*/ 275 h 296"/>
                  <a:gd name="T22" fmla="*/ 557 w 489"/>
                  <a:gd name="T23" fmla="*/ 148 h 296"/>
                  <a:gd name="T24" fmla="*/ 240 w 489"/>
                  <a:gd name="T25" fmla="*/ 21 h 296"/>
                  <a:gd name="T26" fmla="*/ 0 w 489"/>
                  <a:gd name="T27" fmla="*/ 0 h 296"/>
                  <a:gd name="T28" fmla="*/ 20 w 489"/>
                  <a:gd name="T29" fmla="*/ 42 h 296"/>
                  <a:gd name="T30" fmla="*/ 20 w 489"/>
                  <a:gd name="T31" fmla="*/ 42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gd name="T0" fmla="*/ 629 w 794"/>
                <a:gd name="T1" fmla="*/ 280 h 414"/>
                <a:gd name="T2" fmla="*/ 562 w 794"/>
                <a:gd name="T3" fmla="*/ 225 h 414"/>
                <a:gd name="T4" fmla="*/ 440 w 794"/>
                <a:gd name="T5" fmla="*/ 149 h 414"/>
                <a:gd name="T6" fmla="*/ 56 w 794"/>
                <a:gd name="T7" fmla="*/ 0 h 414"/>
                <a:gd name="T8" fmla="*/ 18 w 794"/>
                <a:gd name="T9" fmla="*/ 14 h 414"/>
                <a:gd name="T10" fmla="*/ 0 w 794"/>
                <a:gd name="T11" fmla="*/ 59 h 414"/>
                <a:gd name="T12" fmla="*/ 22 w 794"/>
                <a:gd name="T13" fmla="*/ 110 h 414"/>
                <a:gd name="T14" fmla="*/ 452 w 794"/>
                <a:gd name="T15" fmla="*/ 289 h 414"/>
                <a:gd name="T16" fmla="*/ 546 w 794"/>
                <a:gd name="T17" fmla="*/ 278 h 414"/>
                <a:gd name="T18" fmla="*/ 622 w 794"/>
                <a:gd name="T19" fmla="*/ 293 h 414"/>
                <a:gd name="T20" fmla="*/ 629 w 794"/>
                <a:gd name="T21" fmla="*/ 280 h 414"/>
                <a:gd name="T22" fmla="*/ 629 w 794"/>
                <a:gd name="T23" fmla="*/ 280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7" name="Freeform 20"/>
            <p:cNvSpPr>
              <a:spLocks/>
            </p:cNvSpPr>
            <p:nvPr userDrawn="1"/>
          </p:nvSpPr>
          <p:spPr bwMode="auto">
            <a:xfrm rot="7320404">
              <a:off x="4893" y="2923"/>
              <a:ext cx="627" cy="290"/>
            </a:xfrm>
            <a:custGeom>
              <a:avLst/>
              <a:gdLst>
                <a:gd name="T0" fmla="*/ 54 w 1586"/>
                <a:gd name="T1" fmla="*/ 0 h 821"/>
                <a:gd name="T2" fmla="*/ 526 w 1586"/>
                <a:gd name="T3" fmla="*/ 183 h 821"/>
                <a:gd name="T4" fmla="*/ 565 w 1586"/>
                <a:gd name="T5" fmla="*/ 225 h 821"/>
                <a:gd name="T6" fmla="*/ 627 w 1586"/>
                <a:gd name="T7" fmla="*/ 280 h 821"/>
                <a:gd name="T8" fmla="*/ 619 w 1586"/>
                <a:gd name="T9" fmla="*/ 290 h 821"/>
                <a:gd name="T10" fmla="*/ 534 w 1586"/>
                <a:gd name="T11" fmla="*/ 278 h 821"/>
                <a:gd name="T12" fmla="*/ 453 w 1586"/>
                <a:gd name="T13" fmla="*/ 286 h 821"/>
                <a:gd name="T14" fmla="*/ 17 w 1586"/>
                <a:gd name="T15" fmla="*/ 105 h 821"/>
                <a:gd name="T16" fmla="*/ 0 w 1586"/>
                <a:gd name="T17" fmla="*/ 53 h 821"/>
                <a:gd name="T18" fmla="*/ 18 w 1586"/>
                <a:gd name="T19" fmla="*/ 11 h 821"/>
                <a:gd name="T20" fmla="*/ 54 w 1586"/>
                <a:gd name="T21" fmla="*/ 0 h 821"/>
                <a:gd name="T22" fmla="*/ 54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8" name="Freeform 21"/>
            <p:cNvSpPr>
              <a:spLocks/>
            </p:cNvSpPr>
            <p:nvPr userDrawn="1"/>
          </p:nvSpPr>
          <p:spPr bwMode="auto">
            <a:xfrm rot="7320404">
              <a:off x="5000" y="2913"/>
              <a:ext cx="416" cy="265"/>
            </a:xfrm>
            <a:custGeom>
              <a:avLst/>
              <a:gdLst>
                <a:gd name="T0" fmla="*/ 0 w 1049"/>
                <a:gd name="T1" fmla="*/ 115 h 747"/>
                <a:gd name="T2" fmla="*/ 366 w 1049"/>
                <a:gd name="T3" fmla="*/ 265 h 747"/>
                <a:gd name="T4" fmla="*/ 372 w 1049"/>
                <a:gd name="T5" fmla="*/ 189 h 747"/>
                <a:gd name="T6" fmla="*/ 416 w 1049"/>
                <a:gd name="T7" fmla="*/ 150 h 747"/>
                <a:gd name="T8" fmla="*/ 31 w 1049"/>
                <a:gd name="T9" fmla="*/ 0 h 747"/>
                <a:gd name="T10" fmla="*/ 0 w 1049"/>
                <a:gd name="T11" fmla="*/ 45 h 747"/>
                <a:gd name="T12" fmla="*/ 0 w 1049"/>
                <a:gd name="T13" fmla="*/ 115 h 747"/>
                <a:gd name="T14" fmla="*/ 0 w 1049"/>
                <a:gd name="T15" fmla="*/ 115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19" name="Group 22"/>
            <p:cNvGrpSpPr>
              <a:grpSpLocks/>
            </p:cNvGrpSpPr>
            <p:nvPr userDrawn="1"/>
          </p:nvGrpSpPr>
          <p:grpSpPr bwMode="auto">
            <a:xfrm>
              <a:off x="4986" y="2752"/>
              <a:ext cx="469" cy="667"/>
              <a:chOff x="4986" y="2752"/>
              <a:chExt cx="469" cy="667"/>
            </a:xfrm>
          </p:grpSpPr>
          <p:sp>
            <p:nvSpPr>
              <p:cNvPr id="20" name="Freeform 23"/>
              <p:cNvSpPr>
                <a:spLocks/>
              </p:cNvSpPr>
              <p:nvPr userDrawn="1"/>
            </p:nvSpPr>
            <p:spPr bwMode="auto">
              <a:xfrm rot="7320404">
                <a:off x="4987" y="3190"/>
                <a:ext cx="59" cy="61"/>
              </a:xfrm>
              <a:custGeom>
                <a:avLst/>
                <a:gdLst>
                  <a:gd name="T0" fmla="*/ 43 w 150"/>
                  <a:gd name="T1" fmla="*/ 0 h 173"/>
                  <a:gd name="T2" fmla="*/ 16 w 150"/>
                  <a:gd name="T3" fmla="*/ 23 h 173"/>
                  <a:gd name="T4" fmla="*/ 0 w 150"/>
                  <a:gd name="T5" fmla="*/ 61 h 173"/>
                  <a:gd name="T6" fmla="*/ 31 w 150"/>
                  <a:gd name="T7" fmla="*/ 56 h 173"/>
                  <a:gd name="T8" fmla="*/ 41 w 150"/>
                  <a:gd name="T9" fmla="*/ 30 h 173"/>
                  <a:gd name="T10" fmla="*/ 59 w 150"/>
                  <a:gd name="T11" fmla="*/ 10 h 173"/>
                  <a:gd name="T12" fmla="*/ 43 w 150"/>
                  <a:gd name="T13" fmla="*/ 0 h 173"/>
                  <a:gd name="T14" fmla="*/ 43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21" name="Freeform 24"/>
              <p:cNvSpPr>
                <a:spLocks/>
              </p:cNvSpPr>
              <p:nvPr userDrawn="1"/>
            </p:nvSpPr>
            <p:spPr bwMode="auto">
              <a:xfrm rot="7320404">
                <a:off x="4887" y="2930"/>
                <a:ext cx="667" cy="311"/>
              </a:xfrm>
              <a:custGeom>
                <a:avLst/>
                <a:gdLst>
                  <a:gd name="T0" fmla="*/ 62 w 1684"/>
                  <a:gd name="T1" fmla="*/ 0 h 880"/>
                  <a:gd name="T2" fmla="*/ 25 w 1684"/>
                  <a:gd name="T3" fmla="*/ 18 h 880"/>
                  <a:gd name="T4" fmla="*/ 0 w 1684"/>
                  <a:gd name="T5" fmla="*/ 74 h 880"/>
                  <a:gd name="T6" fmla="*/ 27 w 1684"/>
                  <a:gd name="T7" fmla="*/ 127 h 880"/>
                  <a:gd name="T8" fmla="*/ 468 w 1684"/>
                  <a:gd name="T9" fmla="*/ 306 h 880"/>
                  <a:gd name="T10" fmla="*/ 563 w 1684"/>
                  <a:gd name="T11" fmla="*/ 295 h 880"/>
                  <a:gd name="T12" fmla="*/ 640 w 1684"/>
                  <a:gd name="T13" fmla="*/ 311 h 880"/>
                  <a:gd name="T14" fmla="*/ 667 w 1684"/>
                  <a:gd name="T15" fmla="*/ 286 h 880"/>
                  <a:gd name="T16" fmla="*/ 595 w 1684"/>
                  <a:gd name="T17" fmla="*/ 235 h 880"/>
                  <a:gd name="T18" fmla="*/ 566 w 1684"/>
                  <a:gd name="T19" fmla="*/ 181 h 880"/>
                  <a:gd name="T20" fmla="*/ 542 w 1684"/>
                  <a:gd name="T21" fmla="*/ 186 h 880"/>
                  <a:gd name="T22" fmla="*/ 570 w 1684"/>
                  <a:gd name="T23" fmla="*/ 235 h 880"/>
                  <a:gd name="T24" fmla="*/ 625 w 1684"/>
                  <a:gd name="T25" fmla="*/ 286 h 880"/>
                  <a:gd name="T26" fmla="*/ 560 w 1684"/>
                  <a:gd name="T27" fmla="*/ 278 h 880"/>
                  <a:gd name="T28" fmla="*/ 483 w 1684"/>
                  <a:gd name="T29" fmla="*/ 288 h 880"/>
                  <a:gd name="T30" fmla="*/ 497 w 1684"/>
                  <a:gd name="T31" fmla="*/ 230 h 880"/>
                  <a:gd name="T32" fmla="*/ 530 w 1684"/>
                  <a:gd name="T33" fmla="*/ 190 h 880"/>
                  <a:gd name="T34" fmla="*/ 492 w 1684"/>
                  <a:gd name="T35" fmla="*/ 195 h 880"/>
                  <a:gd name="T36" fmla="*/ 461 w 1684"/>
                  <a:gd name="T37" fmla="*/ 233 h 880"/>
                  <a:gd name="T38" fmla="*/ 451 w 1684"/>
                  <a:gd name="T39" fmla="*/ 280 h 880"/>
                  <a:gd name="T40" fmla="*/ 42 w 1684"/>
                  <a:gd name="T41" fmla="*/ 110 h 880"/>
                  <a:gd name="T42" fmla="*/ 32 w 1684"/>
                  <a:gd name="T43" fmla="*/ 76 h 880"/>
                  <a:gd name="T44" fmla="*/ 41 w 1684"/>
                  <a:gd name="T45" fmla="*/ 34 h 880"/>
                  <a:gd name="T46" fmla="*/ 86 w 1684"/>
                  <a:gd name="T47" fmla="*/ 0 h 880"/>
                  <a:gd name="T48" fmla="*/ 62 w 1684"/>
                  <a:gd name="T49" fmla="*/ 0 h 880"/>
                  <a:gd name="T50" fmla="*/ 62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22" name="Freeform 25"/>
              <p:cNvSpPr>
                <a:spLocks/>
              </p:cNvSpPr>
              <p:nvPr userDrawn="1"/>
            </p:nvSpPr>
            <p:spPr bwMode="auto">
              <a:xfrm rot="7320404">
                <a:off x="5062" y="2997"/>
                <a:ext cx="472" cy="176"/>
              </a:xfrm>
              <a:custGeom>
                <a:avLst/>
                <a:gdLst>
                  <a:gd name="T0" fmla="*/ 40 w 1190"/>
                  <a:gd name="T1" fmla="*/ 0 h 500"/>
                  <a:gd name="T2" fmla="*/ 472 w 1190"/>
                  <a:gd name="T3" fmla="*/ 172 h 500"/>
                  <a:gd name="T4" fmla="*/ 427 w 1190"/>
                  <a:gd name="T5" fmla="*/ 176 h 500"/>
                  <a:gd name="T6" fmla="*/ 0 w 1190"/>
                  <a:gd name="T7" fmla="*/ 10 h 500"/>
                  <a:gd name="T8" fmla="*/ 40 w 1190"/>
                  <a:gd name="T9" fmla="*/ 0 h 500"/>
                  <a:gd name="T10" fmla="*/ 4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23" name="Freeform 26"/>
              <p:cNvSpPr>
                <a:spLocks/>
              </p:cNvSpPr>
              <p:nvPr userDrawn="1"/>
            </p:nvSpPr>
            <p:spPr bwMode="auto">
              <a:xfrm rot="7320404">
                <a:off x="5364" y="2873"/>
                <a:ext cx="63" cy="118"/>
              </a:xfrm>
              <a:custGeom>
                <a:avLst/>
                <a:gdLst>
                  <a:gd name="T0" fmla="*/ 46 w 160"/>
                  <a:gd name="T1" fmla="*/ 0 h 335"/>
                  <a:gd name="T2" fmla="*/ 7 w 160"/>
                  <a:gd name="T3" fmla="*/ 37 h 335"/>
                  <a:gd name="T4" fmla="*/ 0 w 160"/>
                  <a:gd name="T5" fmla="*/ 81 h 335"/>
                  <a:gd name="T6" fmla="*/ 13 w 160"/>
                  <a:gd name="T7" fmla="*/ 111 h 335"/>
                  <a:gd name="T8" fmla="*/ 37 w 160"/>
                  <a:gd name="T9" fmla="*/ 118 h 335"/>
                  <a:gd name="T10" fmla="*/ 30 w 160"/>
                  <a:gd name="T11" fmla="*/ 54 h 335"/>
                  <a:gd name="T12" fmla="*/ 63 w 160"/>
                  <a:gd name="T13" fmla="*/ 6 h 335"/>
                  <a:gd name="T14" fmla="*/ 46 w 160"/>
                  <a:gd name="T15" fmla="*/ 0 h 335"/>
                  <a:gd name="T16" fmla="*/ 46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24" name="Freeform 27"/>
              <p:cNvSpPr>
                <a:spLocks/>
              </p:cNvSpPr>
              <p:nvPr userDrawn="1"/>
            </p:nvSpPr>
            <p:spPr bwMode="auto">
              <a:xfrm rot="7320404">
                <a:off x="5137" y="3000"/>
                <a:ext cx="193" cy="104"/>
              </a:xfrm>
              <a:custGeom>
                <a:avLst/>
                <a:gdLst>
                  <a:gd name="T0" fmla="*/ 6 w 489"/>
                  <a:gd name="T1" fmla="*/ 12 h 296"/>
                  <a:gd name="T2" fmla="*/ 63 w 489"/>
                  <a:gd name="T3" fmla="*/ 23 h 296"/>
                  <a:gd name="T4" fmla="*/ 128 w 489"/>
                  <a:gd name="T5" fmla="*/ 48 h 296"/>
                  <a:gd name="T6" fmla="*/ 174 w 489"/>
                  <a:gd name="T7" fmla="*/ 85 h 296"/>
                  <a:gd name="T8" fmla="*/ 129 w 489"/>
                  <a:gd name="T9" fmla="*/ 81 h 296"/>
                  <a:gd name="T10" fmla="*/ 55 w 489"/>
                  <a:gd name="T11" fmla="*/ 51 h 296"/>
                  <a:gd name="T12" fmla="*/ 20 w 489"/>
                  <a:gd name="T13" fmla="*/ 28 h 296"/>
                  <a:gd name="T14" fmla="*/ 42 w 489"/>
                  <a:gd name="T15" fmla="*/ 57 h 296"/>
                  <a:gd name="T16" fmla="*/ 107 w 489"/>
                  <a:gd name="T17" fmla="*/ 95 h 296"/>
                  <a:gd name="T18" fmla="*/ 184 w 489"/>
                  <a:gd name="T19" fmla="*/ 104 h 296"/>
                  <a:gd name="T20" fmla="*/ 193 w 489"/>
                  <a:gd name="T21" fmla="*/ 79 h 296"/>
                  <a:gd name="T22" fmla="*/ 156 w 489"/>
                  <a:gd name="T23" fmla="*/ 42 h 296"/>
                  <a:gd name="T24" fmla="*/ 67 w 489"/>
                  <a:gd name="T25" fmla="*/ 6 h 296"/>
                  <a:gd name="T26" fmla="*/ 0 w 489"/>
                  <a:gd name="T27" fmla="*/ 0 h 296"/>
                  <a:gd name="T28" fmla="*/ 6 w 489"/>
                  <a:gd name="T29" fmla="*/ 12 h 296"/>
                  <a:gd name="T30" fmla="*/ 6 w 489"/>
                  <a:gd name="T31" fmla="*/ 12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grpSp>
      <p:sp>
        <p:nvSpPr>
          <p:cNvPr id="25" name="Freeform 28"/>
          <p:cNvSpPr>
            <a:spLocks/>
          </p:cNvSpPr>
          <p:nvPr/>
        </p:nvSpPr>
        <p:spPr bwMode="auto">
          <a:xfrm>
            <a:off x="901700" y="5054600"/>
            <a:ext cx="6807200" cy="728663"/>
          </a:xfrm>
          <a:custGeom>
            <a:avLst/>
            <a:gdLst>
              <a:gd name="T0" fmla="*/ 0 w 4288"/>
              <a:gd name="T1" fmla="*/ 0 h 459"/>
              <a:gd name="T2" fmla="*/ 1295400 w 4288"/>
              <a:gd name="T3" fmla="*/ 406400 h 459"/>
              <a:gd name="T4" fmla="*/ 2476500 w 4288"/>
              <a:gd name="T5" fmla="*/ 228600 h 459"/>
              <a:gd name="T6" fmla="*/ 2946400 w 4288"/>
              <a:gd name="T7" fmla="*/ 596900 h 459"/>
              <a:gd name="T8" fmla="*/ 3721100 w 4288"/>
              <a:gd name="T9" fmla="*/ 241300 h 459"/>
              <a:gd name="T10" fmla="*/ 5613400 w 4288"/>
              <a:gd name="T11" fmla="*/ 723900 h 459"/>
              <a:gd name="T12" fmla="*/ 6807200 w 4288"/>
              <a:gd name="T13" fmla="*/ 215900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fontAlgn="base">
              <a:spcBef>
                <a:spcPct val="0"/>
              </a:spcBef>
              <a:spcAft>
                <a:spcPct val="0"/>
              </a:spcAft>
            </a:pPr>
            <a:endParaRPr lang="en-US" sz="2800">
              <a:solidFill>
                <a:srgbClr val="000000"/>
              </a:solidFill>
            </a:endParaRPr>
          </a:p>
        </p:txBody>
      </p:sp>
      <p:sp>
        <p:nvSpPr>
          <p:cNvPr id="26" name="Freeform 29"/>
          <p:cNvSpPr>
            <a:spLocks/>
          </p:cNvSpPr>
          <p:nvPr/>
        </p:nvSpPr>
        <p:spPr bwMode="auto">
          <a:xfrm>
            <a:off x="4076700" y="1930400"/>
            <a:ext cx="889000" cy="381000"/>
          </a:xfrm>
          <a:custGeom>
            <a:avLst/>
            <a:gdLst>
              <a:gd name="T0" fmla="*/ 0 w 560"/>
              <a:gd name="T1" fmla="*/ 50800 h 240"/>
              <a:gd name="T2" fmla="*/ 444500 w 560"/>
              <a:gd name="T3" fmla="*/ 228600 h 240"/>
              <a:gd name="T4" fmla="*/ 711200 w 560"/>
              <a:gd name="T5" fmla="*/ 25400 h 240"/>
              <a:gd name="T6" fmla="*/ 889000 w 560"/>
              <a:gd name="T7" fmla="*/ 381000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xtLst>
            <a:ext uri="{909E8E84-426E-40DD-AFC4-6F175D3DCCD1}">
              <a14:hiddenFill xmlns:a14="http://schemas.microsoft.com/office/drawing/2010/main">
                <a:solidFill>
                  <a:srgbClr val="FFFFFF"/>
                </a:solidFill>
              </a14:hiddenFill>
            </a:ext>
          </a:extLst>
        </p:spPr>
        <p:txBody>
          <a:bodyPr/>
          <a:lstStyle/>
          <a:p>
            <a:pPr algn="ctr" fontAlgn="base">
              <a:spcBef>
                <a:spcPct val="0"/>
              </a:spcBef>
              <a:spcAft>
                <a:spcPct val="0"/>
              </a:spcAft>
            </a:pPr>
            <a:endParaRPr lang="en-US" sz="2800">
              <a:solidFill>
                <a:srgbClr val="000000"/>
              </a:solidFill>
            </a:endParaRPr>
          </a:p>
        </p:txBody>
      </p:sp>
      <p:sp>
        <p:nvSpPr>
          <p:cNvPr id="30723"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en-US"/>
              <a:t>Click to edit Master title style</a:t>
            </a:r>
          </a:p>
        </p:txBody>
      </p:sp>
      <p:sp>
        <p:nvSpPr>
          <p:cNvPr id="30724" name="Rectangle 4"/>
          <p:cNvSpPr>
            <a:spLocks noGrp="1" noChangeArrowheads="1"/>
          </p:cNvSpPr>
          <p:nvPr>
            <p:ph type="subTitle" idx="1"/>
          </p:nvPr>
        </p:nvSpPr>
        <p:spPr>
          <a:xfrm>
            <a:off x="1549401"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en-US"/>
              <a:t>Click to edit Master subtitle style</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endParaRPr lang="en-US">
              <a:solidFill>
                <a:srgbClr val="000000"/>
              </a:solidFill>
            </a:endParaRPr>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en-US">
              <a:solidFill>
                <a:srgbClr val="000000"/>
              </a:solidFill>
            </a:endParaRPr>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pPr>
              <a:defRPr/>
            </a:pPr>
            <a:fld id="{7F665D1E-1260-41FC-A190-21DD53BF691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420306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7EC1F53D-7B1F-4767-9E52-CA47650EBAA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6903807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E02CB14E-49B5-4E8D-975F-D2450BA2278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2686394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1CA625C6-C7E3-45EB-9B6E-2F769F06C8F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4410546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7"/>
          <p:cNvSpPr>
            <a:spLocks noGrp="1" noChangeArrowheads="1"/>
          </p:cNvSpPr>
          <p:nvPr>
            <p:ph type="sldNum" sz="quarter" idx="12"/>
          </p:nvPr>
        </p:nvSpPr>
        <p:spPr>
          <a:ln/>
        </p:spPr>
        <p:txBody>
          <a:bodyPr/>
          <a:lstStyle>
            <a:lvl1pPr>
              <a:defRPr/>
            </a:lvl1pPr>
          </a:lstStyle>
          <a:p>
            <a:pPr>
              <a:defRPr/>
            </a:pPr>
            <a:fld id="{AD1A1EA1-DFD5-4AD6-8C23-6F756E5110B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915166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7"/>
          <p:cNvSpPr>
            <a:spLocks noGrp="1" noChangeArrowheads="1"/>
          </p:cNvSpPr>
          <p:nvPr>
            <p:ph type="sldNum" sz="quarter" idx="12"/>
          </p:nvPr>
        </p:nvSpPr>
        <p:spPr>
          <a:ln/>
        </p:spPr>
        <p:txBody>
          <a:bodyPr/>
          <a:lstStyle>
            <a:lvl1pPr>
              <a:defRPr/>
            </a:lvl1pPr>
          </a:lstStyle>
          <a:p>
            <a:pPr>
              <a:defRPr/>
            </a:pPr>
            <a:fld id="{82ED96DF-2E54-4C8F-A908-AE8971A9886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351936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7"/>
          <p:cNvSpPr>
            <a:spLocks noGrp="1" noChangeArrowheads="1"/>
          </p:cNvSpPr>
          <p:nvPr>
            <p:ph type="sldNum" sz="quarter" idx="12"/>
          </p:nvPr>
        </p:nvSpPr>
        <p:spPr>
          <a:ln/>
        </p:spPr>
        <p:txBody>
          <a:bodyPr/>
          <a:lstStyle>
            <a:lvl1pPr>
              <a:defRPr/>
            </a:lvl1pPr>
          </a:lstStyle>
          <a:p>
            <a:pPr>
              <a:defRPr/>
            </a:pPr>
            <a:fld id="{8AB0EFC2-BAF4-413B-BD34-9C9129BD7C6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47299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2137D974-5BE3-4F14-85DC-D6C9728E134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130121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75710E7E-561D-42E5-9B07-9F57714415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379248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ECB61B2A-5FA6-42EA-8B52-6005812E444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416621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52400"/>
            <a:ext cx="1924050" cy="5334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152400"/>
            <a:ext cx="5619750" cy="5334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F4B09CA7-4B58-47AF-B54A-69CF8F02927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54665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a:defRPr/>
            </a:pPr>
            <a:endParaRPr lang="en-US" dirty="0">
              <a:solidFill>
                <a:prstClr val="black"/>
              </a:solidFill>
              <a:cs typeface="Arial"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3076"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rgbClr val="575F6D"/>
                </a:solidFill>
                <a:latin typeface="Century Schoolbook"/>
                <a:cs typeface="+mn-cs"/>
              </a:defRPr>
            </a:lvl1pPr>
          </a:lstStyle>
          <a:p>
            <a:pPr>
              <a:defRPr/>
            </a:pPr>
            <a:fld id="{1D8BD707-D9CF-40AE-B4C6-C98DA3205C09}" type="datetimeFigureOut">
              <a:rPr lang="en-US"/>
              <a:pPr>
                <a:defRPr/>
              </a:pPr>
              <a:t>10/4/2019</a:t>
            </a:fld>
            <a:endParaRPr lang="en-US"/>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rgbClr val="575F6D"/>
                </a:solidFill>
                <a:latin typeface="Century Schoolbook"/>
                <a:cs typeface="+mn-cs"/>
              </a:defRPr>
            </a:lvl1pPr>
          </a:lstStyle>
          <a:p>
            <a:pPr>
              <a:defRPr/>
            </a:pPr>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lang="en-US">
              <a:solidFill>
                <a:prstClr val="black"/>
              </a:solidFill>
              <a:cs typeface="Arial" charset="0"/>
            </a:endParaRPr>
          </a:p>
        </p:txBody>
      </p:sp>
      <p:sp>
        <p:nvSpPr>
          <p:cNvPr id="3080"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pPr>
            <a:endParaRPr lang="en-US" sz="2800">
              <a:solidFill>
                <a:prstClr val="black"/>
              </a:solidFill>
              <a:latin typeface="Comic Sans MS" pitchFamily="66" charset="0"/>
              <a:cs typeface="Arial"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082"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pPr>
            <a:endParaRPr lang="en-US" sz="2800">
              <a:solidFill>
                <a:prstClr val="black"/>
              </a:solidFill>
              <a:latin typeface="Comic Sans MS" pitchFamily="66" charset="0"/>
              <a:cs typeface="Arial"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a:solidFill>
                  <a:srgbClr val="FFFFFF"/>
                </a:solidFill>
                <a:latin typeface="Century Schoolbook"/>
                <a:cs typeface="+mn-cs"/>
              </a:defRPr>
            </a:lvl1pPr>
          </a:lstStyle>
          <a:p>
            <a:pPr>
              <a:defRPr/>
            </a:pPr>
            <a:fld id="{3EDDA98A-D77A-425D-9CC9-8DDDF1C5842A}" type="slidenum">
              <a:rPr lang="en-US"/>
              <a:pPr>
                <a:defRPr/>
              </a:pPr>
              <a:t>‹#›</a:t>
            </a:fld>
            <a:endParaRPr lang="en-US"/>
          </a:p>
        </p:txBody>
      </p:sp>
    </p:spTree>
    <p:extLst>
      <p:ext uri="{BB962C8B-B14F-4D97-AF65-F5344CB8AC3E}">
        <p14:creationId xmlns:p14="http://schemas.microsoft.com/office/powerpoint/2010/main" val="15302215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Freeform 2"/>
          <p:cNvSpPr>
            <a:spLocks/>
          </p:cNvSpPr>
          <p:nvPr/>
        </p:nvSpPr>
        <p:spPr bwMode="auto">
          <a:xfrm rot="-3172564">
            <a:off x="7777957" y="-15081"/>
            <a:ext cx="1162050" cy="2084387"/>
          </a:xfrm>
          <a:custGeom>
            <a:avLst/>
            <a:gdLst>
              <a:gd name="T0" fmla="*/ 1162050 w 2903"/>
              <a:gd name="T1" fmla="*/ 244856 h 3686"/>
              <a:gd name="T2" fmla="*/ 1026751 w 2903"/>
              <a:gd name="T3" fmla="*/ 45239 h 3686"/>
              <a:gd name="T4" fmla="*/ 897056 w 2903"/>
              <a:gd name="T5" fmla="*/ 0 h 3686"/>
              <a:gd name="T6" fmla="*/ 44032 w 2903"/>
              <a:gd name="T7" fmla="*/ 1589585 h 3686"/>
              <a:gd name="T8" fmla="*/ 44032 w 2903"/>
              <a:gd name="T9" fmla="*/ 1825394 h 3686"/>
              <a:gd name="T10" fmla="*/ 0 w 2903"/>
              <a:gd name="T11" fmla="*/ 2053285 h 3686"/>
              <a:gd name="T12" fmla="*/ 28821 w 2903"/>
              <a:gd name="T13" fmla="*/ 2084387 h 3686"/>
              <a:gd name="T14" fmla="*/ 176529 w 2903"/>
              <a:gd name="T15" fmla="*/ 1897211 h 3686"/>
              <a:gd name="T16" fmla="*/ 296217 w 2903"/>
              <a:gd name="T17" fmla="*/ 1825394 h 3686"/>
              <a:gd name="T18" fmla="*/ 1162050 w 2903"/>
              <a:gd name="T19" fmla="*/ 244856 h 3686"/>
              <a:gd name="T20" fmla="*/ 1162050 w 2903"/>
              <a:gd name="T21" fmla="*/ 244856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27"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9701"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l">
              <a:defRPr sz="1400"/>
            </a:lvl1pPr>
          </a:lstStyle>
          <a:p>
            <a:pPr fontAlgn="base">
              <a:spcBef>
                <a:spcPct val="0"/>
              </a:spcBef>
              <a:spcAft>
                <a:spcPct val="0"/>
              </a:spcAft>
              <a:defRPr/>
            </a:pPr>
            <a:endParaRPr lang="en-US">
              <a:solidFill>
                <a:srgbClr val="000000"/>
              </a:solidFill>
            </a:endParaRPr>
          </a:p>
        </p:txBody>
      </p:sp>
      <p:sp>
        <p:nvSpPr>
          <p:cNvPr id="29702"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lgn="ctr" fontAlgn="base">
              <a:spcBef>
                <a:spcPct val="0"/>
              </a:spcBef>
              <a:spcAft>
                <a:spcPct val="0"/>
              </a:spcAft>
              <a:defRPr/>
            </a:pPr>
            <a:endParaRPr lang="en-US">
              <a:solidFill>
                <a:srgbClr val="000000"/>
              </a:solidFill>
            </a:endParaRPr>
          </a:p>
        </p:txBody>
      </p:sp>
      <p:sp>
        <p:nvSpPr>
          <p:cNvPr id="29703"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FE34188E-5884-4770-9E7A-6D1EB1C3C631}" type="slidenum">
              <a:rPr lang="en-US">
                <a:solidFill>
                  <a:srgbClr val="000000"/>
                </a:solidFill>
              </a:rPr>
              <a:pPr fontAlgn="base">
                <a:spcBef>
                  <a:spcPct val="0"/>
                </a:spcBef>
                <a:spcAft>
                  <a:spcPct val="0"/>
                </a:spcAft>
                <a:defRPr/>
              </a:pPr>
              <a:t>‹#›</a:t>
            </a:fld>
            <a:endParaRPr lang="en-US">
              <a:solidFill>
                <a:srgbClr val="000000"/>
              </a:solidFill>
            </a:endParaRPr>
          </a:p>
        </p:txBody>
      </p:sp>
      <p:sp>
        <p:nvSpPr>
          <p:cNvPr id="1032" name="Freeform 8"/>
          <p:cNvSpPr>
            <a:spLocks/>
          </p:cNvSpPr>
          <p:nvPr/>
        </p:nvSpPr>
        <p:spPr bwMode="auto">
          <a:xfrm rot="-3172564">
            <a:off x="7865269" y="24607"/>
            <a:ext cx="1165225" cy="2097087"/>
          </a:xfrm>
          <a:custGeom>
            <a:avLst/>
            <a:gdLst>
              <a:gd name="T0" fmla="*/ 917850 w 2911"/>
              <a:gd name="T1" fmla="*/ 0 h 3703"/>
              <a:gd name="T2" fmla="*/ 52037 w 2911"/>
              <a:gd name="T3" fmla="*/ 1605520 h 3703"/>
              <a:gd name="T4" fmla="*/ 52437 w 2911"/>
              <a:gd name="T5" fmla="*/ 1812794 h 3703"/>
              <a:gd name="T6" fmla="*/ 0 w 2911"/>
              <a:gd name="T7" fmla="*/ 2057445 h 3703"/>
              <a:gd name="T8" fmla="*/ 20014 w 2911"/>
              <a:gd name="T9" fmla="*/ 2097087 h 3703"/>
              <a:gd name="T10" fmla="*/ 168920 w 2911"/>
              <a:gd name="T11" fmla="*/ 1898308 h 3703"/>
              <a:gd name="T12" fmla="*/ 305416 w 2911"/>
              <a:gd name="T13" fmla="*/ 1823554 h 3703"/>
              <a:gd name="T14" fmla="*/ 1165225 w 2911"/>
              <a:gd name="T15" fmla="*/ 242385 h 3703"/>
              <a:gd name="T16" fmla="*/ 1036334 w 2911"/>
              <a:gd name="T17" fmla="*/ 54367 h 3703"/>
              <a:gd name="T18" fmla="*/ 917850 w 2911"/>
              <a:gd name="T19" fmla="*/ 0 h 3703"/>
              <a:gd name="T20" fmla="*/ 917850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33" name="Freeform 9"/>
          <p:cNvSpPr>
            <a:spLocks/>
          </p:cNvSpPr>
          <p:nvPr/>
        </p:nvSpPr>
        <p:spPr bwMode="auto">
          <a:xfrm rot="-3172564">
            <a:off x="7831138" y="192088"/>
            <a:ext cx="1025525" cy="1571625"/>
          </a:xfrm>
          <a:custGeom>
            <a:avLst/>
            <a:gdLst>
              <a:gd name="T0" fmla="*/ 0 w 2561"/>
              <a:gd name="T1" fmla="*/ 1406370 h 2777"/>
              <a:gd name="T2" fmla="*/ 172990 w 2561"/>
              <a:gd name="T3" fmla="*/ 1444854 h 2777"/>
              <a:gd name="T4" fmla="*/ 294723 w 2561"/>
              <a:gd name="T5" fmla="*/ 1571625 h 2777"/>
              <a:gd name="T6" fmla="*/ 1025525 w 2561"/>
              <a:gd name="T7" fmla="*/ 225811 h 2777"/>
              <a:gd name="T8" fmla="*/ 848130 w 2561"/>
              <a:gd name="T9" fmla="*/ 46407 h 2777"/>
              <a:gd name="T10" fmla="*/ 760034 w 2561"/>
              <a:gd name="T11" fmla="*/ 0 h 2777"/>
              <a:gd name="T12" fmla="*/ 0 w 2561"/>
              <a:gd name="T13" fmla="*/ 1406370 h 2777"/>
              <a:gd name="T14" fmla="*/ 0 w 2561"/>
              <a:gd name="T15" fmla="*/ 1406370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1034" name="Group 10"/>
          <p:cNvGrpSpPr>
            <a:grpSpLocks/>
          </p:cNvGrpSpPr>
          <p:nvPr/>
        </p:nvGrpSpPr>
        <p:grpSpPr bwMode="auto">
          <a:xfrm>
            <a:off x="7938" y="5540375"/>
            <a:ext cx="1784350" cy="1246188"/>
            <a:chOff x="5" y="3490"/>
            <a:chExt cx="1124" cy="785"/>
          </a:xfrm>
        </p:grpSpPr>
        <p:sp>
          <p:nvSpPr>
            <p:cNvPr id="1051" name="Freeform 11"/>
            <p:cNvSpPr>
              <a:spLocks/>
            </p:cNvSpPr>
            <p:nvPr userDrawn="1"/>
          </p:nvSpPr>
          <p:spPr bwMode="auto">
            <a:xfrm>
              <a:off x="24" y="3505"/>
              <a:ext cx="1089" cy="649"/>
            </a:xfrm>
            <a:custGeom>
              <a:avLst/>
              <a:gdLst>
                <a:gd name="T0" fmla="*/ 794 w 2177"/>
                <a:gd name="T1" fmla="*/ 630 h 1298"/>
                <a:gd name="T2" fmla="*/ 710 w 2177"/>
                <a:gd name="T3" fmla="*/ 553 h 1298"/>
                <a:gd name="T4" fmla="*/ 666 w 2177"/>
                <a:gd name="T5" fmla="*/ 239 h 1298"/>
                <a:gd name="T6" fmla="*/ 1070 w 2177"/>
                <a:gd name="T7" fmla="*/ 165 h 1298"/>
                <a:gd name="T8" fmla="*/ 1089 w 2177"/>
                <a:gd name="T9" fmla="*/ 102 h 1298"/>
                <a:gd name="T10" fmla="*/ 1050 w 2177"/>
                <a:gd name="T11" fmla="*/ 50 h 1298"/>
                <a:gd name="T12" fmla="*/ 638 w 2177"/>
                <a:gd name="T13" fmla="*/ 106 h 1298"/>
                <a:gd name="T14" fmla="*/ 610 w 2177"/>
                <a:gd name="T15" fmla="*/ 16 h 1298"/>
                <a:gd name="T16" fmla="*/ 543 w 2177"/>
                <a:gd name="T17" fmla="*/ 0 h 1298"/>
                <a:gd name="T18" fmla="*/ 479 w 2177"/>
                <a:gd name="T19" fmla="*/ 14 h 1298"/>
                <a:gd name="T20" fmla="*/ 444 w 2177"/>
                <a:gd name="T21" fmla="*/ 53 h 1298"/>
                <a:gd name="T22" fmla="*/ 469 w 2177"/>
                <a:gd name="T23" fmla="*/ 143 h 1298"/>
                <a:gd name="T24" fmla="*/ 330 w 2177"/>
                <a:gd name="T25" fmla="*/ 221 h 1298"/>
                <a:gd name="T26" fmla="*/ 492 w 2177"/>
                <a:gd name="T27" fmla="*/ 237 h 1298"/>
                <a:gd name="T28" fmla="*/ 556 w 2177"/>
                <a:gd name="T29" fmla="*/ 445 h 1298"/>
                <a:gd name="T30" fmla="*/ 71 w 2177"/>
                <a:gd name="T31" fmla="*/ 235 h 1298"/>
                <a:gd name="T32" fmla="*/ 23 w 2177"/>
                <a:gd name="T33" fmla="*/ 255 h 1298"/>
                <a:gd name="T34" fmla="*/ 0 w 2177"/>
                <a:gd name="T35" fmla="*/ 318 h 1298"/>
                <a:gd name="T36" fmla="*/ 28 w 2177"/>
                <a:gd name="T37" fmla="*/ 390 h 1298"/>
                <a:gd name="T38" fmla="*/ 570 w 2177"/>
                <a:gd name="T39" fmla="*/ 644 h 1298"/>
                <a:gd name="T40" fmla="*/ 689 w 2177"/>
                <a:gd name="T41" fmla="*/ 628 h 1298"/>
                <a:gd name="T42" fmla="*/ 785 w 2177"/>
                <a:gd name="T43" fmla="*/ 649 h 1298"/>
                <a:gd name="T44" fmla="*/ 794 w 2177"/>
                <a:gd name="T45" fmla="*/ 630 h 1298"/>
                <a:gd name="T46" fmla="*/ 794 w 2177"/>
                <a:gd name="T47" fmla="*/ 630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2" name="Freeform 12"/>
            <p:cNvSpPr>
              <a:spLocks/>
            </p:cNvSpPr>
            <p:nvPr userDrawn="1"/>
          </p:nvSpPr>
          <p:spPr bwMode="auto">
            <a:xfrm>
              <a:off x="1022" y="3582"/>
              <a:ext cx="71" cy="129"/>
            </a:xfrm>
            <a:custGeom>
              <a:avLst/>
              <a:gdLst>
                <a:gd name="T0" fmla="*/ 0 w 143"/>
                <a:gd name="T1" fmla="*/ 4 h 258"/>
                <a:gd name="T2" fmla="*/ 60 w 143"/>
                <a:gd name="T3" fmla="*/ 0 h 258"/>
                <a:gd name="T4" fmla="*/ 71 w 143"/>
                <a:gd name="T5" fmla="*/ 117 h 258"/>
                <a:gd name="T6" fmla="*/ 4 w 143"/>
                <a:gd name="T7" fmla="*/ 129 h 258"/>
                <a:gd name="T8" fmla="*/ 0 w 143"/>
                <a:gd name="T9" fmla="*/ 4 h 258"/>
                <a:gd name="T10" fmla="*/ 0 w 143"/>
                <a:gd name="T11" fmla="*/ 4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3" name="Freeform 13"/>
            <p:cNvSpPr>
              <a:spLocks/>
            </p:cNvSpPr>
            <p:nvPr userDrawn="1"/>
          </p:nvSpPr>
          <p:spPr bwMode="auto">
            <a:xfrm>
              <a:off x="20" y="3774"/>
              <a:ext cx="792" cy="410"/>
            </a:xfrm>
            <a:custGeom>
              <a:avLst/>
              <a:gdLst>
                <a:gd name="T0" fmla="*/ 68 w 1586"/>
                <a:gd name="T1" fmla="*/ 0 h 821"/>
                <a:gd name="T2" fmla="*/ 665 w 1586"/>
                <a:gd name="T3" fmla="*/ 259 h 821"/>
                <a:gd name="T4" fmla="*/ 713 w 1586"/>
                <a:gd name="T5" fmla="*/ 319 h 821"/>
                <a:gd name="T6" fmla="*/ 792 w 1586"/>
                <a:gd name="T7" fmla="*/ 396 h 821"/>
                <a:gd name="T8" fmla="*/ 782 w 1586"/>
                <a:gd name="T9" fmla="*/ 410 h 821"/>
                <a:gd name="T10" fmla="*/ 674 w 1586"/>
                <a:gd name="T11" fmla="*/ 393 h 821"/>
                <a:gd name="T12" fmla="*/ 572 w 1586"/>
                <a:gd name="T13" fmla="*/ 405 h 821"/>
                <a:gd name="T14" fmla="*/ 21 w 1586"/>
                <a:gd name="T15" fmla="*/ 149 h 821"/>
                <a:gd name="T16" fmla="*/ 0 w 1586"/>
                <a:gd name="T17" fmla="*/ 75 h 821"/>
                <a:gd name="T18" fmla="*/ 23 w 1586"/>
                <a:gd name="T19" fmla="*/ 16 h 821"/>
                <a:gd name="T20" fmla="*/ 68 w 1586"/>
                <a:gd name="T21" fmla="*/ 0 h 821"/>
                <a:gd name="T22" fmla="*/ 68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4" name="Freeform 14"/>
            <p:cNvSpPr>
              <a:spLocks/>
            </p:cNvSpPr>
            <p:nvPr userDrawn="1"/>
          </p:nvSpPr>
          <p:spPr bwMode="auto">
            <a:xfrm>
              <a:off x="129" y="3808"/>
              <a:ext cx="525" cy="374"/>
            </a:xfrm>
            <a:custGeom>
              <a:avLst/>
              <a:gdLst>
                <a:gd name="T0" fmla="*/ 0 w 1049"/>
                <a:gd name="T1" fmla="*/ 163 h 747"/>
                <a:gd name="T2" fmla="*/ 461 w 1049"/>
                <a:gd name="T3" fmla="*/ 374 h 747"/>
                <a:gd name="T4" fmla="*/ 470 w 1049"/>
                <a:gd name="T5" fmla="*/ 267 h 747"/>
                <a:gd name="T6" fmla="*/ 525 w 1049"/>
                <a:gd name="T7" fmla="*/ 211 h 747"/>
                <a:gd name="T8" fmla="*/ 39 w 1049"/>
                <a:gd name="T9" fmla="*/ 0 h 747"/>
                <a:gd name="T10" fmla="*/ 0 w 1049"/>
                <a:gd name="T11" fmla="*/ 64 h 747"/>
                <a:gd name="T12" fmla="*/ 0 w 1049"/>
                <a:gd name="T13" fmla="*/ 163 h 747"/>
                <a:gd name="T14" fmla="*/ 0 w 1049"/>
                <a:gd name="T15" fmla="*/ 163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5" name="Freeform 15"/>
            <p:cNvSpPr>
              <a:spLocks/>
            </p:cNvSpPr>
            <p:nvPr userDrawn="1"/>
          </p:nvSpPr>
          <p:spPr bwMode="auto">
            <a:xfrm>
              <a:off x="485" y="3532"/>
              <a:ext cx="135" cy="121"/>
            </a:xfrm>
            <a:custGeom>
              <a:avLst/>
              <a:gdLst>
                <a:gd name="T0" fmla="*/ 0 w 272"/>
                <a:gd name="T1" fmla="*/ 14 h 241"/>
                <a:gd name="T2" fmla="*/ 79 w 272"/>
                <a:gd name="T3" fmla="*/ 0 h 241"/>
                <a:gd name="T4" fmla="*/ 125 w 272"/>
                <a:gd name="T5" fmla="*/ 18 h 241"/>
                <a:gd name="T6" fmla="*/ 135 w 272"/>
                <a:gd name="T7" fmla="*/ 70 h 241"/>
                <a:gd name="T8" fmla="*/ 81 w 272"/>
                <a:gd name="T9" fmla="*/ 73 h 241"/>
                <a:gd name="T10" fmla="*/ 16 w 272"/>
                <a:gd name="T11" fmla="*/ 121 h 241"/>
                <a:gd name="T12" fmla="*/ 0 w 272"/>
                <a:gd name="T13" fmla="*/ 14 h 241"/>
                <a:gd name="T14" fmla="*/ 0 w 272"/>
                <a:gd name="T15" fmla="*/ 14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6" name="Freeform 16"/>
            <p:cNvSpPr>
              <a:spLocks/>
            </p:cNvSpPr>
            <p:nvPr userDrawn="1"/>
          </p:nvSpPr>
          <p:spPr bwMode="auto">
            <a:xfrm>
              <a:off x="641" y="4163"/>
              <a:ext cx="76" cy="112"/>
            </a:xfrm>
            <a:custGeom>
              <a:avLst/>
              <a:gdLst>
                <a:gd name="T0" fmla="*/ 76 w 152"/>
                <a:gd name="T1" fmla="*/ 2 h 224"/>
                <a:gd name="T2" fmla="*/ 76 w 152"/>
                <a:gd name="T3" fmla="*/ 112 h 224"/>
                <a:gd name="T4" fmla="*/ 0 w 152"/>
                <a:gd name="T5" fmla="*/ 4 h 224"/>
                <a:gd name="T6" fmla="*/ 36 w 152"/>
                <a:gd name="T7" fmla="*/ 0 h 224"/>
                <a:gd name="T8" fmla="*/ 76 w 152"/>
                <a:gd name="T9" fmla="*/ 2 h 224"/>
                <a:gd name="T10" fmla="*/ 76 w 152"/>
                <a:gd name="T11" fmla="*/ 2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7" name="Freeform 17"/>
            <p:cNvSpPr>
              <a:spLocks/>
            </p:cNvSpPr>
            <p:nvPr userDrawn="1"/>
          </p:nvSpPr>
          <p:spPr bwMode="auto">
            <a:xfrm>
              <a:off x="504" y="3607"/>
              <a:ext cx="193" cy="383"/>
            </a:xfrm>
            <a:custGeom>
              <a:avLst/>
              <a:gdLst>
                <a:gd name="T0" fmla="*/ 0 w 386"/>
                <a:gd name="T1" fmla="*/ 40 h 764"/>
                <a:gd name="T2" fmla="*/ 44 w 386"/>
                <a:gd name="T3" fmla="*/ 0 h 764"/>
                <a:gd name="T4" fmla="*/ 116 w 386"/>
                <a:gd name="T5" fmla="*/ 3 h 764"/>
                <a:gd name="T6" fmla="*/ 193 w 386"/>
                <a:gd name="T7" fmla="*/ 383 h 764"/>
                <a:gd name="T8" fmla="*/ 140 w 386"/>
                <a:gd name="T9" fmla="*/ 361 h 764"/>
                <a:gd name="T10" fmla="*/ 76 w 386"/>
                <a:gd name="T11" fmla="*/ 339 h 764"/>
                <a:gd name="T12" fmla="*/ 0 w 386"/>
                <a:gd name="T13" fmla="*/ 40 h 764"/>
                <a:gd name="T14" fmla="*/ 0 w 386"/>
                <a:gd name="T15" fmla="*/ 40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8" name="Freeform 18"/>
            <p:cNvSpPr>
              <a:spLocks/>
            </p:cNvSpPr>
            <p:nvPr userDrawn="1"/>
          </p:nvSpPr>
          <p:spPr bwMode="auto">
            <a:xfrm>
              <a:off x="668" y="3590"/>
              <a:ext cx="364" cy="174"/>
            </a:xfrm>
            <a:custGeom>
              <a:avLst/>
              <a:gdLst>
                <a:gd name="T0" fmla="*/ 346 w 728"/>
                <a:gd name="T1" fmla="*/ 0 h 348"/>
                <a:gd name="T2" fmla="*/ 0 w 728"/>
                <a:gd name="T3" fmla="*/ 53 h 348"/>
                <a:gd name="T4" fmla="*/ 14 w 728"/>
                <a:gd name="T5" fmla="*/ 174 h 348"/>
                <a:gd name="T6" fmla="*/ 358 w 728"/>
                <a:gd name="T7" fmla="*/ 119 h 348"/>
                <a:gd name="T8" fmla="*/ 364 w 728"/>
                <a:gd name="T9" fmla="*/ 22 h 348"/>
                <a:gd name="T10" fmla="*/ 346 w 728"/>
                <a:gd name="T11" fmla="*/ 0 h 348"/>
                <a:gd name="T12" fmla="*/ 346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9" name="Freeform 19"/>
            <p:cNvSpPr>
              <a:spLocks/>
            </p:cNvSpPr>
            <p:nvPr userDrawn="1"/>
          </p:nvSpPr>
          <p:spPr bwMode="auto">
            <a:xfrm>
              <a:off x="347" y="3693"/>
              <a:ext cx="156" cy="67"/>
            </a:xfrm>
            <a:custGeom>
              <a:avLst/>
              <a:gdLst>
                <a:gd name="T0" fmla="*/ 136 w 312"/>
                <a:gd name="T1" fmla="*/ 0 h 135"/>
                <a:gd name="T2" fmla="*/ 0 w 312"/>
                <a:gd name="T3" fmla="*/ 39 h 135"/>
                <a:gd name="T4" fmla="*/ 156 w 312"/>
                <a:gd name="T5" fmla="*/ 67 h 135"/>
                <a:gd name="T6" fmla="*/ 136 w 312"/>
                <a:gd name="T7" fmla="*/ 0 h 135"/>
                <a:gd name="T8" fmla="*/ 136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1074" name="Freeform 22"/>
                <p:cNvSpPr>
                  <a:spLocks/>
                </p:cNvSpPr>
                <p:nvPr userDrawn="1"/>
              </p:nvSpPr>
              <p:spPr bwMode="auto">
                <a:xfrm>
                  <a:off x="499" y="3587"/>
                  <a:ext cx="157" cy="87"/>
                </a:xfrm>
                <a:custGeom>
                  <a:avLst/>
                  <a:gdLst>
                    <a:gd name="T0" fmla="*/ 0 w 313"/>
                    <a:gd name="T1" fmla="*/ 53 h 175"/>
                    <a:gd name="T2" fmla="*/ 57 w 313"/>
                    <a:gd name="T3" fmla="*/ 5 h 175"/>
                    <a:gd name="T4" fmla="*/ 107 w 313"/>
                    <a:gd name="T5" fmla="*/ 0 h 175"/>
                    <a:gd name="T6" fmla="*/ 146 w 313"/>
                    <a:gd name="T7" fmla="*/ 13 h 175"/>
                    <a:gd name="T8" fmla="*/ 157 w 313"/>
                    <a:gd name="T9" fmla="*/ 45 h 175"/>
                    <a:gd name="T10" fmla="*/ 84 w 313"/>
                    <a:gd name="T11" fmla="*/ 33 h 175"/>
                    <a:gd name="T12" fmla="*/ 37 w 313"/>
                    <a:gd name="T13" fmla="*/ 50 h 175"/>
                    <a:gd name="T14" fmla="*/ 7 w 313"/>
                    <a:gd name="T15" fmla="*/ 87 h 175"/>
                    <a:gd name="T16" fmla="*/ 0 w 313"/>
                    <a:gd name="T17" fmla="*/ 53 h 175"/>
                    <a:gd name="T18" fmla="*/ 0 w 313"/>
                    <a:gd name="T19" fmla="*/ 53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75" name="Freeform 23"/>
                <p:cNvSpPr>
                  <a:spLocks/>
                </p:cNvSpPr>
                <p:nvPr userDrawn="1"/>
              </p:nvSpPr>
              <p:spPr bwMode="auto">
                <a:xfrm>
                  <a:off x="636" y="4137"/>
                  <a:ext cx="115" cy="133"/>
                </a:xfrm>
                <a:custGeom>
                  <a:avLst/>
                  <a:gdLst>
                    <a:gd name="T0" fmla="*/ 0 w 230"/>
                    <a:gd name="T1" fmla="*/ 20 h 266"/>
                    <a:gd name="T2" fmla="*/ 80 w 230"/>
                    <a:gd name="T3" fmla="*/ 133 h 266"/>
                    <a:gd name="T4" fmla="*/ 115 w 230"/>
                    <a:gd name="T5" fmla="*/ 126 h 266"/>
                    <a:gd name="T6" fmla="*/ 112 w 230"/>
                    <a:gd name="T7" fmla="*/ 9 h 266"/>
                    <a:gd name="T8" fmla="*/ 83 w 230"/>
                    <a:gd name="T9" fmla="*/ 0 h 266"/>
                    <a:gd name="T10" fmla="*/ 90 w 230"/>
                    <a:gd name="T11" fmla="*/ 99 h 266"/>
                    <a:gd name="T12" fmla="*/ 36 w 230"/>
                    <a:gd name="T13" fmla="*/ 2 h 266"/>
                    <a:gd name="T14" fmla="*/ 0 w 230"/>
                    <a:gd name="T15" fmla="*/ 20 h 266"/>
                    <a:gd name="T16" fmla="*/ 0 w 230"/>
                    <a:gd name="T17" fmla="*/ 20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76" name="Freeform 24"/>
                <p:cNvSpPr>
                  <a:spLocks/>
                </p:cNvSpPr>
                <p:nvPr userDrawn="1"/>
              </p:nvSpPr>
              <p:spPr bwMode="auto">
                <a:xfrm>
                  <a:off x="1004" y="3562"/>
                  <a:ext cx="43" cy="117"/>
                </a:xfrm>
                <a:custGeom>
                  <a:avLst/>
                  <a:gdLst>
                    <a:gd name="T0" fmla="*/ 0 w 87"/>
                    <a:gd name="T1" fmla="*/ 10 h 234"/>
                    <a:gd name="T2" fmla="*/ 18 w 87"/>
                    <a:gd name="T3" fmla="*/ 47 h 234"/>
                    <a:gd name="T4" fmla="*/ 22 w 87"/>
                    <a:gd name="T5" fmla="*/ 77 h 234"/>
                    <a:gd name="T6" fmla="*/ 13 w 87"/>
                    <a:gd name="T7" fmla="*/ 117 h 234"/>
                    <a:gd name="T8" fmla="*/ 40 w 87"/>
                    <a:gd name="T9" fmla="*/ 110 h 234"/>
                    <a:gd name="T10" fmla="*/ 43 w 87"/>
                    <a:gd name="T11" fmla="*/ 58 h 234"/>
                    <a:gd name="T12" fmla="*/ 23 w 87"/>
                    <a:gd name="T13" fmla="*/ 0 h 234"/>
                    <a:gd name="T14" fmla="*/ 0 w 87"/>
                    <a:gd name="T15" fmla="*/ 10 h 234"/>
                    <a:gd name="T16" fmla="*/ 0 w 87"/>
                    <a:gd name="T17" fmla="*/ 10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sp>
            <p:nvSpPr>
              <p:cNvPr id="1062" name="Freeform 25"/>
              <p:cNvSpPr>
                <a:spLocks/>
              </p:cNvSpPr>
              <p:nvPr userDrawn="1"/>
            </p:nvSpPr>
            <p:spPr bwMode="auto">
              <a:xfrm>
                <a:off x="76" y="3732"/>
                <a:ext cx="595" cy="250"/>
              </a:xfrm>
              <a:custGeom>
                <a:avLst/>
                <a:gdLst>
                  <a:gd name="T0" fmla="*/ 50 w 1190"/>
                  <a:gd name="T1" fmla="*/ 0 h 500"/>
                  <a:gd name="T2" fmla="*/ 595 w 1190"/>
                  <a:gd name="T3" fmla="*/ 245 h 500"/>
                  <a:gd name="T4" fmla="*/ 538 w 1190"/>
                  <a:gd name="T5" fmla="*/ 250 h 500"/>
                  <a:gd name="T6" fmla="*/ 0 w 1190"/>
                  <a:gd name="T7" fmla="*/ 14 h 500"/>
                  <a:gd name="T8" fmla="*/ 50 w 1190"/>
                  <a:gd name="T9" fmla="*/ 0 h 500"/>
                  <a:gd name="T10" fmla="*/ 5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63" name="Freeform 26"/>
              <p:cNvSpPr>
                <a:spLocks/>
              </p:cNvSpPr>
              <p:nvPr userDrawn="1"/>
            </p:nvSpPr>
            <p:spPr bwMode="auto">
              <a:xfrm>
                <a:off x="260" y="3886"/>
                <a:ext cx="244" cy="148"/>
              </a:xfrm>
              <a:custGeom>
                <a:avLst/>
                <a:gdLst>
                  <a:gd name="T0" fmla="*/ 7 w 489"/>
                  <a:gd name="T1" fmla="*/ 17 h 296"/>
                  <a:gd name="T2" fmla="*/ 80 w 489"/>
                  <a:gd name="T3" fmla="*/ 33 h 296"/>
                  <a:gd name="T4" fmla="*/ 162 w 489"/>
                  <a:gd name="T5" fmla="*/ 69 h 296"/>
                  <a:gd name="T6" fmla="*/ 220 w 489"/>
                  <a:gd name="T7" fmla="*/ 122 h 296"/>
                  <a:gd name="T8" fmla="*/ 163 w 489"/>
                  <a:gd name="T9" fmla="*/ 115 h 296"/>
                  <a:gd name="T10" fmla="*/ 69 w 489"/>
                  <a:gd name="T11" fmla="*/ 73 h 296"/>
                  <a:gd name="T12" fmla="*/ 25 w 489"/>
                  <a:gd name="T13" fmla="*/ 40 h 296"/>
                  <a:gd name="T14" fmla="*/ 53 w 489"/>
                  <a:gd name="T15" fmla="*/ 82 h 296"/>
                  <a:gd name="T16" fmla="*/ 136 w 489"/>
                  <a:gd name="T17" fmla="*/ 135 h 296"/>
                  <a:gd name="T18" fmla="*/ 233 w 489"/>
                  <a:gd name="T19" fmla="*/ 148 h 296"/>
                  <a:gd name="T20" fmla="*/ 244 w 489"/>
                  <a:gd name="T21" fmla="*/ 112 h 296"/>
                  <a:gd name="T22" fmla="*/ 197 w 489"/>
                  <a:gd name="T23" fmla="*/ 60 h 296"/>
                  <a:gd name="T24" fmla="*/ 85 w 489"/>
                  <a:gd name="T25" fmla="*/ 9 h 296"/>
                  <a:gd name="T26" fmla="*/ 0 w 489"/>
                  <a:gd name="T27" fmla="*/ 0 h 296"/>
                  <a:gd name="T28" fmla="*/ 7 w 489"/>
                  <a:gd name="T29" fmla="*/ 17 h 296"/>
                  <a:gd name="T30" fmla="*/ 7 w 489"/>
                  <a:gd name="T31" fmla="*/ 17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64" name="Freeform 27"/>
              <p:cNvSpPr>
                <a:spLocks/>
              </p:cNvSpPr>
              <p:nvPr userDrawn="1"/>
            </p:nvSpPr>
            <p:spPr bwMode="auto">
              <a:xfrm>
                <a:off x="565" y="3680"/>
                <a:ext cx="107" cy="238"/>
              </a:xfrm>
              <a:custGeom>
                <a:avLst/>
                <a:gdLst>
                  <a:gd name="T0" fmla="*/ 12 w 213"/>
                  <a:gd name="T1" fmla="*/ 0 h 478"/>
                  <a:gd name="T2" fmla="*/ 46 w 213"/>
                  <a:gd name="T3" fmla="*/ 12 h 478"/>
                  <a:gd name="T4" fmla="*/ 40 w 213"/>
                  <a:gd name="T5" fmla="*/ 96 h 478"/>
                  <a:gd name="T6" fmla="*/ 53 w 213"/>
                  <a:gd name="T7" fmla="*/ 163 h 478"/>
                  <a:gd name="T8" fmla="*/ 107 w 213"/>
                  <a:gd name="T9" fmla="*/ 225 h 478"/>
                  <a:gd name="T10" fmla="*/ 49 w 213"/>
                  <a:gd name="T11" fmla="*/ 238 h 478"/>
                  <a:gd name="T12" fmla="*/ 15 w 213"/>
                  <a:gd name="T13" fmla="*/ 171 h 478"/>
                  <a:gd name="T14" fmla="*/ 0 w 213"/>
                  <a:gd name="T15" fmla="*/ 28 h 478"/>
                  <a:gd name="T16" fmla="*/ 12 w 213"/>
                  <a:gd name="T17" fmla="*/ 0 h 478"/>
                  <a:gd name="T18" fmla="*/ 12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1065" name="Group 28"/>
              <p:cNvGrpSpPr>
                <a:grpSpLocks/>
              </p:cNvGrpSpPr>
              <p:nvPr userDrawn="1"/>
            </p:nvGrpSpPr>
            <p:grpSpPr bwMode="auto">
              <a:xfrm>
                <a:off x="5" y="3490"/>
                <a:ext cx="1124" cy="678"/>
                <a:chOff x="5" y="3490"/>
                <a:chExt cx="1124" cy="678"/>
              </a:xfrm>
            </p:grpSpPr>
            <p:sp>
              <p:nvSpPr>
                <p:cNvPr id="1066" name="Freeform 29"/>
                <p:cNvSpPr>
                  <a:spLocks/>
                </p:cNvSpPr>
                <p:nvPr userDrawn="1"/>
              </p:nvSpPr>
              <p:spPr bwMode="auto">
                <a:xfrm>
                  <a:off x="669" y="4048"/>
                  <a:ext cx="75" cy="87"/>
                </a:xfrm>
                <a:custGeom>
                  <a:avLst/>
                  <a:gdLst>
                    <a:gd name="T0" fmla="*/ 55 w 150"/>
                    <a:gd name="T1" fmla="*/ 0 h 173"/>
                    <a:gd name="T2" fmla="*/ 20 w 150"/>
                    <a:gd name="T3" fmla="*/ 33 h 173"/>
                    <a:gd name="T4" fmla="*/ 0 w 150"/>
                    <a:gd name="T5" fmla="*/ 87 h 173"/>
                    <a:gd name="T6" fmla="*/ 40 w 150"/>
                    <a:gd name="T7" fmla="*/ 80 h 173"/>
                    <a:gd name="T8" fmla="*/ 52 w 150"/>
                    <a:gd name="T9" fmla="*/ 42 h 173"/>
                    <a:gd name="T10" fmla="*/ 75 w 150"/>
                    <a:gd name="T11" fmla="*/ 14 h 173"/>
                    <a:gd name="T12" fmla="*/ 55 w 150"/>
                    <a:gd name="T13" fmla="*/ 0 h 173"/>
                    <a:gd name="T14" fmla="*/ 55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67" name="Freeform 30"/>
                <p:cNvSpPr>
                  <a:spLocks/>
                </p:cNvSpPr>
                <p:nvPr userDrawn="1"/>
              </p:nvSpPr>
              <p:spPr bwMode="auto">
                <a:xfrm>
                  <a:off x="5" y="3728"/>
                  <a:ext cx="842" cy="440"/>
                </a:xfrm>
                <a:custGeom>
                  <a:avLst/>
                  <a:gdLst>
                    <a:gd name="T0" fmla="*/ 78 w 1684"/>
                    <a:gd name="T1" fmla="*/ 0 h 880"/>
                    <a:gd name="T2" fmla="*/ 32 w 1684"/>
                    <a:gd name="T3" fmla="*/ 26 h 880"/>
                    <a:gd name="T4" fmla="*/ 0 w 1684"/>
                    <a:gd name="T5" fmla="*/ 104 h 880"/>
                    <a:gd name="T6" fmla="*/ 34 w 1684"/>
                    <a:gd name="T7" fmla="*/ 179 h 880"/>
                    <a:gd name="T8" fmla="*/ 591 w 1684"/>
                    <a:gd name="T9" fmla="*/ 434 h 880"/>
                    <a:gd name="T10" fmla="*/ 711 w 1684"/>
                    <a:gd name="T11" fmla="*/ 418 h 880"/>
                    <a:gd name="T12" fmla="*/ 808 w 1684"/>
                    <a:gd name="T13" fmla="*/ 440 h 880"/>
                    <a:gd name="T14" fmla="*/ 842 w 1684"/>
                    <a:gd name="T15" fmla="*/ 404 h 880"/>
                    <a:gd name="T16" fmla="*/ 751 w 1684"/>
                    <a:gd name="T17" fmla="*/ 332 h 880"/>
                    <a:gd name="T18" fmla="*/ 714 w 1684"/>
                    <a:gd name="T19" fmla="*/ 256 h 880"/>
                    <a:gd name="T20" fmla="*/ 685 w 1684"/>
                    <a:gd name="T21" fmla="*/ 264 h 880"/>
                    <a:gd name="T22" fmla="*/ 720 w 1684"/>
                    <a:gd name="T23" fmla="*/ 332 h 880"/>
                    <a:gd name="T24" fmla="*/ 789 w 1684"/>
                    <a:gd name="T25" fmla="*/ 405 h 880"/>
                    <a:gd name="T26" fmla="*/ 707 w 1684"/>
                    <a:gd name="T27" fmla="*/ 394 h 880"/>
                    <a:gd name="T28" fmla="*/ 610 w 1684"/>
                    <a:gd name="T29" fmla="*/ 407 h 880"/>
                    <a:gd name="T30" fmla="*/ 628 w 1684"/>
                    <a:gd name="T31" fmla="*/ 325 h 880"/>
                    <a:gd name="T32" fmla="*/ 669 w 1684"/>
                    <a:gd name="T33" fmla="*/ 269 h 880"/>
                    <a:gd name="T34" fmla="*/ 621 w 1684"/>
                    <a:gd name="T35" fmla="*/ 276 h 880"/>
                    <a:gd name="T36" fmla="*/ 583 w 1684"/>
                    <a:gd name="T37" fmla="*/ 329 h 880"/>
                    <a:gd name="T38" fmla="*/ 570 w 1684"/>
                    <a:gd name="T39" fmla="*/ 396 h 880"/>
                    <a:gd name="T40" fmla="*/ 54 w 1684"/>
                    <a:gd name="T41" fmla="*/ 155 h 880"/>
                    <a:gd name="T42" fmla="*/ 40 w 1684"/>
                    <a:gd name="T43" fmla="*/ 108 h 880"/>
                    <a:gd name="T44" fmla="*/ 52 w 1684"/>
                    <a:gd name="T45" fmla="*/ 48 h 880"/>
                    <a:gd name="T46" fmla="*/ 109 w 1684"/>
                    <a:gd name="T47" fmla="*/ 0 h 880"/>
                    <a:gd name="T48" fmla="*/ 78 w 1684"/>
                    <a:gd name="T49" fmla="*/ 0 h 880"/>
                    <a:gd name="T50" fmla="*/ 78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68" name="Freeform 31"/>
                <p:cNvSpPr>
                  <a:spLocks/>
                </p:cNvSpPr>
                <p:nvPr userDrawn="1"/>
              </p:nvSpPr>
              <p:spPr bwMode="auto">
                <a:xfrm>
                  <a:off x="106" y="3770"/>
                  <a:ext cx="80" cy="167"/>
                </a:xfrm>
                <a:custGeom>
                  <a:avLst/>
                  <a:gdLst>
                    <a:gd name="T0" fmla="*/ 58 w 160"/>
                    <a:gd name="T1" fmla="*/ 0 h 335"/>
                    <a:gd name="T2" fmla="*/ 10 w 160"/>
                    <a:gd name="T3" fmla="*/ 53 h 335"/>
                    <a:gd name="T4" fmla="*/ 0 w 160"/>
                    <a:gd name="T5" fmla="*/ 115 h 335"/>
                    <a:gd name="T6" fmla="*/ 17 w 160"/>
                    <a:gd name="T7" fmla="*/ 157 h 335"/>
                    <a:gd name="T8" fmla="*/ 47 w 160"/>
                    <a:gd name="T9" fmla="*/ 167 h 335"/>
                    <a:gd name="T10" fmla="*/ 38 w 160"/>
                    <a:gd name="T11" fmla="*/ 77 h 335"/>
                    <a:gd name="T12" fmla="*/ 80 w 160"/>
                    <a:gd name="T13" fmla="*/ 8 h 335"/>
                    <a:gd name="T14" fmla="*/ 58 w 160"/>
                    <a:gd name="T15" fmla="*/ 0 h 335"/>
                    <a:gd name="T16" fmla="*/ 58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69" name="Freeform 32"/>
                <p:cNvSpPr>
                  <a:spLocks/>
                </p:cNvSpPr>
                <p:nvPr userDrawn="1"/>
              </p:nvSpPr>
              <p:spPr bwMode="auto">
                <a:xfrm>
                  <a:off x="449" y="3490"/>
                  <a:ext cx="322" cy="594"/>
                </a:xfrm>
                <a:custGeom>
                  <a:avLst/>
                  <a:gdLst>
                    <a:gd name="T0" fmla="*/ 109 w 642"/>
                    <a:gd name="T1" fmla="*/ 448 h 1188"/>
                    <a:gd name="T2" fmla="*/ 0 w 642"/>
                    <a:gd name="T3" fmla="*/ 62 h 1188"/>
                    <a:gd name="T4" fmla="*/ 41 w 642"/>
                    <a:gd name="T5" fmla="*/ 19 h 1188"/>
                    <a:gd name="T6" fmla="*/ 129 w 642"/>
                    <a:gd name="T7" fmla="*/ 0 h 1188"/>
                    <a:gd name="T8" fmla="*/ 200 w 642"/>
                    <a:gd name="T9" fmla="*/ 29 h 1188"/>
                    <a:gd name="T10" fmla="*/ 322 w 642"/>
                    <a:gd name="T11" fmla="*/ 594 h 1188"/>
                    <a:gd name="T12" fmla="*/ 278 w 642"/>
                    <a:gd name="T13" fmla="*/ 546 h 1188"/>
                    <a:gd name="T14" fmla="*/ 178 w 642"/>
                    <a:gd name="T15" fmla="*/ 49 h 1188"/>
                    <a:gd name="T16" fmla="*/ 113 w 642"/>
                    <a:gd name="T17" fmla="*/ 31 h 1188"/>
                    <a:gd name="T18" fmla="*/ 60 w 642"/>
                    <a:gd name="T19" fmla="*/ 37 h 1188"/>
                    <a:gd name="T20" fmla="*/ 38 w 642"/>
                    <a:gd name="T21" fmla="*/ 71 h 1188"/>
                    <a:gd name="T22" fmla="*/ 153 w 642"/>
                    <a:gd name="T23" fmla="*/ 462 h 1188"/>
                    <a:gd name="T24" fmla="*/ 109 w 642"/>
                    <a:gd name="T25" fmla="*/ 448 h 1188"/>
                    <a:gd name="T26" fmla="*/ 109 w 642"/>
                    <a:gd name="T27" fmla="*/ 448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70" name="Freeform 33"/>
                <p:cNvSpPr>
                  <a:spLocks/>
                </p:cNvSpPr>
                <p:nvPr userDrawn="1"/>
              </p:nvSpPr>
              <p:spPr bwMode="auto">
                <a:xfrm>
                  <a:off x="578" y="3650"/>
                  <a:ext cx="96" cy="252"/>
                </a:xfrm>
                <a:custGeom>
                  <a:avLst/>
                  <a:gdLst>
                    <a:gd name="T0" fmla="*/ 0 w 192"/>
                    <a:gd name="T1" fmla="*/ 14 h 504"/>
                    <a:gd name="T2" fmla="*/ 38 w 192"/>
                    <a:gd name="T3" fmla="*/ 97 h 504"/>
                    <a:gd name="T4" fmla="*/ 57 w 192"/>
                    <a:gd name="T5" fmla="*/ 159 h 504"/>
                    <a:gd name="T6" fmla="*/ 58 w 192"/>
                    <a:gd name="T7" fmla="*/ 252 h 504"/>
                    <a:gd name="T8" fmla="*/ 96 w 192"/>
                    <a:gd name="T9" fmla="*/ 252 h 504"/>
                    <a:gd name="T10" fmla="*/ 94 w 192"/>
                    <a:gd name="T11" fmla="*/ 180 h 504"/>
                    <a:gd name="T12" fmla="*/ 81 w 192"/>
                    <a:gd name="T13" fmla="*/ 104 h 504"/>
                    <a:gd name="T14" fmla="*/ 50 w 192"/>
                    <a:gd name="T15" fmla="*/ 30 h 504"/>
                    <a:gd name="T16" fmla="*/ 32 w 192"/>
                    <a:gd name="T17" fmla="*/ 0 h 504"/>
                    <a:gd name="T18" fmla="*/ 0 w 192"/>
                    <a:gd name="T19" fmla="*/ 14 h 504"/>
                    <a:gd name="T20" fmla="*/ 0 w 192"/>
                    <a:gd name="T21" fmla="*/ 14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71" name="Freeform 34"/>
                <p:cNvSpPr>
                  <a:spLocks/>
                </p:cNvSpPr>
                <p:nvPr userDrawn="1"/>
              </p:nvSpPr>
              <p:spPr bwMode="auto">
                <a:xfrm>
                  <a:off x="328" y="3630"/>
                  <a:ext cx="195" cy="135"/>
                </a:xfrm>
                <a:custGeom>
                  <a:avLst/>
                  <a:gdLst>
                    <a:gd name="T0" fmla="*/ 149 w 390"/>
                    <a:gd name="T1" fmla="*/ 0 h 269"/>
                    <a:gd name="T2" fmla="*/ 129 w 390"/>
                    <a:gd name="T3" fmla="*/ 9 h 269"/>
                    <a:gd name="T4" fmla="*/ 127 w 390"/>
                    <a:gd name="T5" fmla="*/ 33 h 269"/>
                    <a:gd name="T6" fmla="*/ 0 w 390"/>
                    <a:gd name="T7" fmla="*/ 85 h 269"/>
                    <a:gd name="T8" fmla="*/ 0 w 390"/>
                    <a:gd name="T9" fmla="*/ 111 h 269"/>
                    <a:gd name="T10" fmla="*/ 142 w 390"/>
                    <a:gd name="T11" fmla="*/ 113 h 269"/>
                    <a:gd name="T12" fmla="*/ 160 w 390"/>
                    <a:gd name="T13" fmla="*/ 135 h 269"/>
                    <a:gd name="T14" fmla="*/ 195 w 390"/>
                    <a:gd name="T15" fmla="*/ 133 h 269"/>
                    <a:gd name="T16" fmla="*/ 192 w 390"/>
                    <a:gd name="T17" fmla="*/ 95 h 269"/>
                    <a:gd name="T18" fmla="*/ 58 w 390"/>
                    <a:gd name="T19" fmla="*/ 88 h 269"/>
                    <a:gd name="T20" fmla="*/ 167 w 390"/>
                    <a:gd name="T21" fmla="*/ 45 h 269"/>
                    <a:gd name="T22" fmla="*/ 149 w 390"/>
                    <a:gd name="T23" fmla="*/ 0 h 269"/>
                    <a:gd name="T24" fmla="*/ 149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72" name="Freeform 35"/>
                <p:cNvSpPr>
                  <a:spLocks/>
                </p:cNvSpPr>
                <p:nvPr userDrawn="1"/>
              </p:nvSpPr>
              <p:spPr bwMode="auto">
                <a:xfrm>
                  <a:off x="658" y="3538"/>
                  <a:ext cx="471" cy="212"/>
                </a:xfrm>
                <a:custGeom>
                  <a:avLst/>
                  <a:gdLst>
                    <a:gd name="T0" fmla="*/ 0 w 941"/>
                    <a:gd name="T1" fmla="*/ 66 h 424"/>
                    <a:gd name="T2" fmla="*/ 432 w 941"/>
                    <a:gd name="T3" fmla="*/ 0 h 424"/>
                    <a:gd name="T4" fmla="*/ 463 w 941"/>
                    <a:gd name="T5" fmla="*/ 39 h 424"/>
                    <a:gd name="T6" fmla="*/ 471 w 941"/>
                    <a:gd name="T7" fmla="*/ 91 h 424"/>
                    <a:gd name="T8" fmla="*/ 452 w 941"/>
                    <a:gd name="T9" fmla="*/ 141 h 424"/>
                    <a:gd name="T10" fmla="*/ 29 w 941"/>
                    <a:gd name="T11" fmla="*/ 212 h 424"/>
                    <a:gd name="T12" fmla="*/ 27 w 941"/>
                    <a:gd name="T13" fmla="*/ 192 h 424"/>
                    <a:gd name="T14" fmla="*/ 432 w 941"/>
                    <a:gd name="T15" fmla="*/ 121 h 424"/>
                    <a:gd name="T16" fmla="*/ 447 w 941"/>
                    <a:gd name="T17" fmla="*/ 73 h 424"/>
                    <a:gd name="T18" fmla="*/ 420 w 941"/>
                    <a:gd name="T19" fmla="*/ 29 h 424"/>
                    <a:gd name="T20" fmla="*/ 0 w 941"/>
                    <a:gd name="T21" fmla="*/ 93 h 424"/>
                    <a:gd name="T22" fmla="*/ 0 w 941"/>
                    <a:gd name="T23" fmla="*/ 66 h 424"/>
                    <a:gd name="T24" fmla="*/ 0 w 941"/>
                    <a:gd name="T25" fmla="*/ 66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73" name="Freeform 36"/>
                <p:cNvSpPr>
                  <a:spLocks/>
                </p:cNvSpPr>
                <p:nvPr userDrawn="1"/>
              </p:nvSpPr>
              <p:spPr bwMode="auto">
                <a:xfrm>
                  <a:off x="717" y="3606"/>
                  <a:ext cx="245" cy="86"/>
                </a:xfrm>
                <a:custGeom>
                  <a:avLst/>
                  <a:gdLst>
                    <a:gd name="T0" fmla="*/ 0 w 488"/>
                    <a:gd name="T1" fmla="*/ 63 h 173"/>
                    <a:gd name="T2" fmla="*/ 33 w 488"/>
                    <a:gd name="T3" fmla="*/ 86 h 173"/>
                    <a:gd name="T4" fmla="*/ 111 w 488"/>
                    <a:gd name="T5" fmla="*/ 83 h 173"/>
                    <a:gd name="T6" fmla="*/ 210 w 488"/>
                    <a:gd name="T7" fmla="*/ 58 h 173"/>
                    <a:gd name="T8" fmla="*/ 245 w 488"/>
                    <a:gd name="T9" fmla="*/ 21 h 173"/>
                    <a:gd name="T10" fmla="*/ 222 w 488"/>
                    <a:gd name="T11" fmla="*/ 1 h 173"/>
                    <a:gd name="T12" fmla="*/ 127 w 488"/>
                    <a:gd name="T13" fmla="*/ 0 h 173"/>
                    <a:gd name="T14" fmla="*/ 55 w 488"/>
                    <a:gd name="T15" fmla="*/ 6 h 173"/>
                    <a:gd name="T16" fmla="*/ 8 w 488"/>
                    <a:gd name="T17" fmla="*/ 38 h 173"/>
                    <a:gd name="T18" fmla="*/ 56 w 488"/>
                    <a:gd name="T19" fmla="*/ 47 h 173"/>
                    <a:gd name="T20" fmla="*/ 138 w 488"/>
                    <a:gd name="T21" fmla="*/ 26 h 173"/>
                    <a:gd name="T22" fmla="*/ 209 w 488"/>
                    <a:gd name="T23" fmla="*/ 26 h 173"/>
                    <a:gd name="T24" fmla="*/ 135 w 488"/>
                    <a:gd name="T25" fmla="*/ 55 h 173"/>
                    <a:gd name="T26" fmla="*/ 71 w 488"/>
                    <a:gd name="T27" fmla="*/ 63 h 173"/>
                    <a:gd name="T28" fmla="*/ 0 w 488"/>
                    <a:gd name="T29" fmla="*/ 63 h 173"/>
                    <a:gd name="T30" fmla="*/ 0 w 488"/>
                    <a:gd name="T31" fmla="*/ 63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1049" name="Freeform 38"/>
            <p:cNvSpPr>
              <a:spLocks/>
            </p:cNvSpPr>
            <p:nvPr userDrawn="1"/>
          </p:nvSpPr>
          <p:spPr bwMode="auto">
            <a:xfrm flipH="1">
              <a:off x="5468" y="2620"/>
              <a:ext cx="205" cy="1427"/>
            </a:xfrm>
            <a:custGeom>
              <a:avLst/>
              <a:gdLst>
                <a:gd name="T0" fmla="*/ 184 w 772"/>
                <a:gd name="T1" fmla="*/ 1379 h 3266"/>
                <a:gd name="T2" fmla="*/ 101 w 772"/>
                <a:gd name="T3" fmla="*/ 1287 h 3266"/>
                <a:gd name="T4" fmla="*/ 85 w 772"/>
                <a:gd name="T5" fmla="*/ 1216 h 3266"/>
                <a:gd name="T6" fmla="*/ 99 w 772"/>
                <a:gd name="T7" fmla="*/ 1111 h 3266"/>
                <a:gd name="T8" fmla="*/ 157 w 772"/>
                <a:gd name="T9" fmla="*/ 984 h 3266"/>
                <a:gd name="T10" fmla="*/ 170 w 772"/>
                <a:gd name="T11" fmla="*/ 904 h 3266"/>
                <a:gd name="T12" fmla="*/ 157 w 772"/>
                <a:gd name="T13" fmla="*/ 851 h 3266"/>
                <a:gd name="T14" fmla="*/ 106 w 772"/>
                <a:gd name="T15" fmla="*/ 812 h 3266"/>
                <a:gd name="T16" fmla="*/ 96 w 772"/>
                <a:gd name="T17" fmla="*/ 763 h 3266"/>
                <a:gd name="T18" fmla="*/ 114 w 772"/>
                <a:gd name="T19" fmla="*/ 693 h 3266"/>
                <a:gd name="T20" fmla="*/ 197 w 772"/>
                <a:gd name="T21" fmla="*/ 505 h 3266"/>
                <a:gd name="T22" fmla="*/ 205 w 772"/>
                <a:gd name="T23" fmla="*/ 413 h 3266"/>
                <a:gd name="T24" fmla="*/ 184 w 772"/>
                <a:gd name="T25" fmla="*/ 312 h 3266"/>
                <a:gd name="T26" fmla="*/ 114 w 772"/>
                <a:gd name="T27" fmla="*/ 263 h 3266"/>
                <a:gd name="T28" fmla="*/ 53 w 772"/>
                <a:gd name="T29" fmla="*/ 184 h 3266"/>
                <a:gd name="T30" fmla="*/ 0 w 772"/>
                <a:gd name="T31" fmla="*/ 0 h 3266"/>
                <a:gd name="T32" fmla="*/ 8 w 772"/>
                <a:gd name="T33" fmla="*/ 167 h 3266"/>
                <a:gd name="T34" fmla="*/ 48 w 772"/>
                <a:gd name="T35" fmla="*/ 267 h 3266"/>
                <a:gd name="T36" fmla="*/ 101 w 772"/>
                <a:gd name="T37" fmla="*/ 329 h 3266"/>
                <a:gd name="T38" fmla="*/ 160 w 772"/>
                <a:gd name="T39" fmla="*/ 364 h 3266"/>
                <a:gd name="T40" fmla="*/ 163 w 772"/>
                <a:gd name="T41" fmla="*/ 456 h 3266"/>
                <a:gd name="T42" fmla="*/ 133 w 772"/>
                <a:gd name="T43" fmla="*/ 553 h 3266"/>
                <a:gd name="T44" fmla="*/ 64 w 772"/>
                <a:gd name="T45" fmla="*/ 724 h 3266"/>
                <a:gd name="T46" fmla="*/ 61 w 772"/>
                <a:gd name="T47" fmla="*/ 834 h 3266"/>
                <a:gd name="T48" fmla="*/ 125 w 772"/>
                <a:gd name="T49" fmla="*/ 895 h 3266"/>
                <a:gd name="T50" fmla="*/ 122 w 772"/>
                <a:gd name="T51" fmla="*/ 952 h 3266"/>
                <a:gd name="T52" fmla="*/ 66 w 772"/>
                <a:gd name="T53" fmla="*/ 1071 h 3266"/>
                <a:gd name="T54" fmla="*/ 42 w 772"/>
                <a:gd name="T55" fmla="*/ 1185 h 3266"/>
                <a:gd name="T56" fmla="*/ 64 w 772"/>
                <a:gd name="T57" fmla="*/ 1308 h 3266"/>
                <a:gd name="T58" fmla="*/ 114 w 772"/>
                <a:gd name="T59" fmla="*/ 1374 h 3266"/>
                <a:gd name="T60" fmla="*/ 178 w 772"/>
                <a:gd name="T61" fmla="*/ 1427 h 3266"/>
                <a:gd name="T62" fmla="*/ 184 w 772"/>
                <a:gd name="T63" fmla="*/ 1379 h 3266"/>
                <a:gd name="T64" fmla="*/ 184 w 772"/>
                <a:gd name="T65" fmla="*/ 1379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0" name="Freeform 39"/>
            <p:cNvSpPr>
              <a:spLocks/>
            </p:cNvSpPr>
            <p:nvPr userDrawn="1"/>
          </p:nvSpPr>
          <p:spPr bwMode="auto">
            <a:xfrm flipH="1">
              <a:off x="5506" y="1333"/>
              <a:ext cx="205" cy="1633"/>
            </a:xfrm>
            <a:custGeom>
              <a:avLst/>
              <a:gdLst>
                <a:gd name="T0" fmla="*/ 184 w 772"/>
                <a:gd name="T1" fmla="*/ 1578 h 3266"/>
                <a:gd name="T2" fmla="*/ 101 w 772"/>
                <a:gd name="T3" fmla="*/ 1473 h 3266"/>
                <a:gd name="T4" fmla="*/ 85 w 772"/>
                <a:gd name="T5" fmla="*/ 1392 h 3266"/>
                <a:gd name="T6" fmla="*/ 99 w 772"/>
                <a:gd name="T7" fmla="*/ 1271 h 3266"/>
                <a:gd name="T8" fmla="*/ 157 w 772"/>
                <a:gd name="T9" fmla="*/ 1126 h 3266"/>
                <a:gd name="T10" fmla="*/ 170 w 772"/>
                <a:gd name="T11" fmla="*/ 1035 h 3266"/>
                <a:gd name="T12" fmla="*/ 157 w 772"/>
                <a:gd name="T13" fmla="*/ 974 h 3266"/>
                <a:gd name="T14" fmla="*/ 106 w 772"/>
                <a:gd name="T15" fmla="*/ 930 h 3266"/>
                <a:gd name="T16" fmla="*/ 96 w 772"/>
                <a:gd name="T17" fmla="*/ 874 h 3266"/>
                <a:gd name="T18" fmla="*/ 114 w 772"/>
                <a:gd name="T19" fmla="*/ 794 h 3266"/>
                <a:gd name="T20" fmla="*/ 197 w 772"/>
                <a:gd name="T21" fmla="*/ 578 h 3266"/>
                <a:gd name="T22" fmla="*/ 205 w 772"/>
                <a:gd name="T23" fmla="*/ 473 h 3266"/>
                <a:gd name="T24" fmla="*/ 184 w 772"/>
                <a:gd name="T25" fmla="*/ 357 h 3266"/>
                <a:gd name="T26" fmla="*/ 114 w 772"/>
                <a:gd name="T27" fmla="*/ 302 h 3266"/>
                <a:gd name="T28" fmla="*/ 53 w 772"/>
                <a:gd name="T29" fmla="*/ 211 h 3266"/>
                <a:gd name="T30" fmla="*/ 0 w 772"/>
                <a:gd name="T31" fmla="*/ 0 h 3266"/>
                <a:gd name="T32" fmla="*/ 8 w 772"/>
                <a:gd name="T33" fmla="*/ 191 h 3266"/>
                <a:gd name="T34" fmla="*/ 48 w 772"/>
                <a:gd name="T35" fmla="*/ 306 h 3266"/>
                <a:gd name="T36" fmla="*/ 101 w 772"/>
                <a:gd name="T37" fmla="*/ 377 h 3266"/>
                <a:gd name="T38" fmla="*/ 160 w 772"/>
                <a:gd name="T39" fmla="*/ 417 h 3266"/>
                <a:gd name="T40" fmla="*/ 163 w 772"/>
                <a:gd name="T41" fmla="*/ 522 h 3266"/>
                <a:gd name="T42" fmla="*/ 133 w 772"/>
                <a:gd name="T43" fmla="*/ 633 h 3266"/>
                <a:gd name="T44" fmla="*/ 64 w 772"/>
                <a:gd name="T45" fmla="*/ 829 h 3266"/>
                <a:gd name="T46" fmla="*/ 61 w 772"/>
                <a:gd name="T47" fmla="*/ 955 h 3266"/>
                <a:gd name="T48" fmla="*/ 125 w 772"/>
                <a:gd name="T49" fmla="*/ 1025 h 3266"/>
                <a:gd name="T50" fmla="*/ 122 w 772"/>
                <a:gd name="T51" fmla="*/ 1090 h 3266"/>
                <a:gd name="T52" fmla="*/ 66 w 772"/>
                <a:gd name="T53" fmla="*/ 1226 h 3266"/>
                <a:gd name="T54" fmla="*/ 42 w 772"/>
                <a:gd name="T55" fmla="*/ 1357 h 3266"/>
                <a:gd name="T56" fmla="*/ 64 w 772"/>
                <a:gd name="T57" fmla="*/ 1497 h 3266"/>
                <a:gd name="T58" fmla="*/ 114 w 772"/>
                <a:gd name="T59" fmla="*/ 1572 h 3266"/>
                <a:gd name="T60" fmla="*/ 178 w 772"/>
                <a:gd name="T61" fmla="*/ 1633 h 3266"/>
                <a:gd name="T62" fmla="*/ 184 w 772"/>
                <a:gd name="T63" fmla="*/ 1578 h 3266"/>
                <a:gd name="T64" fmla="*/ 184 w 772"/>
                <a:gd name="T65" fmla="*/ 1578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1039" name="Freeform 42"/>
              <p:cNvSpPr>
                <a:spLocks/>
              </p:cNvSpPr>
              <p:nvPr userDrawn="1"/>
            </p:nvSpPr>
            <p:spPr bwMode="auto">
              <a:xfrm rot="-3172564">
                <a:off x="5430" y="1086"/>
                <a:ext cx="62" cy="288"/>
              </a:xfrm>
              <a:custGeom>
                <a:avLst/>
                <a:gdLst>
                  <a:gd name="T0" fmla="*/ 31 w 245"/>
                  <a:gd name="T1" fmla="*/ 3 h 806"/>
                  <a:gd name="T2" fmla="*/ 33 w 245"/>
                  <a:gd name="T3" fmla="*/ 122 h 806"/>
                  <a:gd name="T4" fmla="*/ 0 w 245"/>
                  <a:gd name="T5" fmla="*/ 288 h 806"/>
                  <a:gd name="T6" fmla="*/ 20 w 245"/>
                  <a:gd name="T7" fmla="*/ 282 h 806"/>
                  <a:gd name="T8" fmla="*/ 55 w 245"/>
                  <a:gd name="T9" fmla="*/ 134 h 806"/>
                  <a:gd name="T10" fmla="*/ 62 w 245"/>
                  <a:gd name="T11" fmla="*/ 0 h 806"/>
                  <a:gd name="T12" fmla="*/ 31 w 245"/>
                  <a:gd name="T13" fmla="*/ 3 h 806"/>
                  <a:gd name="T14" fmla="*/ 31 w 245"/>
                  <a:gd name="T15" fmla="*/ 3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1040" name="Group 43"/>
              <p:cNvGrpSpPr>
                <a:grpSpLocks/>
              </p:cNvGrpSpPr>
              <p:nvPr userDrawn="1"/>
            </p:nvGrpSpPr>
            <p:grpSpPr bwMode="auto">
              <a:xfrm>
                <a:off x="4610" y="57"/>
                <a:ext cx="1344" cy="985"/>
                <a:chOff x="4610" y="57"/>
                <a:chExt cx="1344" cy="985"/>
              </a:xfrm>
            </p:grpSpPr>
            <p:sp>
              <p:nvSpPr>
                <p:cNvPr id="1041" name="Freeform 44"/>
                <p:cNvSpPr>
                  <a:spLocks/>
                </p:cNvSpPr>
                <p:nvPr userDrawn="1"/>
              </p:nvSpPr>
              <p:spPr bwMode="auto">
                <a:xfrm rot="-3172564">
                  <a:off x="4966" y="71"/>
                  <a:ext cx="153" cy="125"/>
                </a:xfrm>
                <a:custGeom>
                  <a:avLst/>
                  <a:gdLst>
                    <a:gd name="T0" fmla="*/ 0 w 604"/>
                    <a:gd name="T1" fmla="*/ 0 h 349"/>
                    <a:gd name="T2" fmla="*/ 75 w 604"/>
                    <a:gd name="T3" fmla="*/ 66 h 349"/>
                    <a:gd name="T4" fmla="*/ 127 w 604"/>
                    <a:gd name="T5" fmla="*/ 125 h 349"/>
                    <a:gd name="T6" fmla="*/ 153 w 604"/>
                    <a:gd name="T7" fmla="*/ 50 h 349"/>
                    <a:gd name="T8" fmla="*/ 91 w 604"/>
                    <a:gd name="T9" fmla="*/ 3 h 349"/>
                    <a:gd name="T10" fmla="*/ 118 w 604"/>
                    <a:gd name="T11" fmla="*/ 66 h 349"/>
                    <a:gd name="T12" fmla="*/ 33 w 604"/>
                    <a:gd name="T13" fmla="*/ 6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2" name="Freeform 45"/>
                <p:cNvSpPr>
                  <a:spLocks/>
                </p:cNvSpPr>
                <p:nvPr userDrawn="1"/>
              </p:nvSpPr>
              <p:spPr bwMode="auto">
                <a:xfrm rot="-3172564">
                  <a:off x="5050" y="330"/>
                  <a:ext cx="269" cy="438"/>
                </a:xfrm>
                <a:custGeom>
                  <a:avLst/>
                  <a:gdLst>
                    <a:gd name="T0" fmla="*/ 187 w 1064"/>
                    <a:gd name="T1" fmla="*/ 46 h 1230"/>
                    <a:gd name="T2" fmla="*/ 123 w 1064"/>
                    <a:gd name="T3" fmla="*/ 125 h 1230"/>
                    <a:gd name="T4" fmla="*/ 41 w 1064"/>
                    <a:gd name="T5" fmla="*/ 271 h 1230"/>
                    <a:gd name="T6" fmla="*/ 0 w 1064"/>
                    <a:gd name="T7" fmla="*/ 392 h 1230"/>
                    <a:gd name="T8" fmla="*/ 15 w 1064"/>
                    <a:gd name="T9" fmla="*/ 438 h 1230"/>
                    <a:gd name="T10" fmla="*/ 66 w 1064"/>
                    <a:gd name="T11" fmla="*/ 428 h 1230"/>
                    <a:gd name="T12" fmla="*/ 146 w 1064"/>
                    <a:gd name="T13" fmla="*/ 325 h 1230"/>
                    <a:gd name="T14" fmla="*/ 221 w 1064"/>
                    <a:gd name="T15" fmla="*/ 190 h 1230"/>
                    <a:gd name="T16" fmla="*/ 261 w 1064"/>
                    <a:gd name="T17" fmla="*/ 96 h 1230"/>
                    <a:gd name="T18" fmla="*/ 269 w 1064"/>
                    <a:gd name="T19" fmla="*/ 30 h 1230"/>
                    <a:gd name="T20" fmla="*/ 247 w 1064"/>
                    <a:gd name="T21" fmla="*/ 0 h 1230"/>
                    <a:gd name="T22" fmla="*/ 211 w 1064"/>
                    <a:gd name="T23" fmla="*/ 23 h 1230"/>
                    <a:gd name="T24" fmla="*/ 245 w 1064"/>
                    <a:gd name="T25" fmla="*/ 38 h 1230"/>
                    <a:gd name="T26" fmla="*/ 221 w 1064"/>
                    <a:gd name="T27" fmla="*/ 125 h 1230"/>
                    <a:gd name="T28" fmla="*/ 174 w 1064"/>
                    <a:gd name="T29" fmla="*/ 234 h 1230"/>
                    <a:gd name="T30" fmla="*/ 88 w 1064"/>
                    <a:gd name="T31" fmla="*/ 359 h 1230"/>
                    <a:gd name="T32" fmla="*/ 29 w 1064"/>
                    <a:gd name="T33" fmla="*/ 397 h 1230"/>
                    <a:gd name="T34" fmla="*/ 34 w 1064"/>
                    <a:gd name="T35" fmla="*/ 336 h 1230"/>
                    <a:gd name="T36" fmla="*/ 110 w 1064"/>
                    <a:gd name="T37" fmla="*/ 179 h 1230"/>
                    <a:gd name="T38" fmla="*/ 210 w 1064"/>
                    <a:gd name="T39" fmla="*/ 42 h 1230"/>
                    <a:gd name="T40" fmla="*/ 187 w 1064"/>
                    <a:gd name="T41" fmla="*/ 46 h 1230"/>
                    <a:gd name="T42" fmla="*/ 187 w 1064"/>
                    <a:gd name="T43" fmla="*/ 46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3" name="Freeform 46"/>
                <p:cNvSpPr>
                  <a:spLocks/>
                </p:cNvSpPr>
                <p:nvPr userDrawn="1"/>
              </p:nvSpPr>
              <p:spPr bwMode="auto">
                <a:xfrm rot="-3172564">
                  <a:off x="4860" y="180"/>
                  <a:ext cx="505" cy="898"/>
                </a:xfrm>
                <a:custGeom>
                  <a:avLst/>
                  <a:gdLst>
                    <a:gd name="T0" fmla="*/ 490 w 2002"/>
                    <a:gd name="T1" fmla="*/ 0 h 2521"/>
                    <a:gd name="T2" fmla="*/ 0 w 2002"/>
                    <a:gd name="T3" fmla="*/ 898 h 2521"/>
                    <a:gd name="T4" fmla="*/ 48 w 2002"/>
                    <a:gd name="T5" fmla="*/ 873 h 2521"/>
                    <a:gd name="T6" fmla="*/ 505 w 2002"/>
                    <a:gd name="T7" fmla="*/ 22 h 2521"/>
                    <a:gd name="T8" fmla="*/ 490 w 2002"/>
                    <a:gd name="T9" fmla="*/ 0 h 2521"/>
                    <a:gd name="T10" fmla="*/ 490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4" name="Freeform 47"/>
                <p:cNvSpPr>
                  <a:spLocks/>
                </p:cNvSpPr>
                <p:nvPr userDrawn="1"/>
              </p:nvSpPr>
              <p:spPr bwMode="auto">
                <a:xfrm rot="-3172564">
                  <a:off x="4903" y="-19"/>
                  <a:ext cx="758" cy="1344"/>
                </a:xfrm>
                <a:custGeom>
                  <a:avLst/>
                  <a:gdLst>
                    <a:gd name="T0" fmla="*/ 24 w 3007"/>
                    <a:gd name="T1" fmla="*/ 1014 h 3771"/>
                    <a:gd name="T2" fmla="*/ 99 w 3007"/>
                    <a:gd name="T3" fmla="*/ 1010 h 3771"/>
                    <a:gd name="T4" fmla="*/ 207 w 3007"/>
                    <a:gd name="T5" fmla="*/ 1072 h 3771"/>
                    <a:gd name="T6" fmla="*/ 172 w 3007"/>
                    <a:gd name="T7" fmla="*/ 1004 h 3771"/>
                    <a:gd name="T8" fmla="*/ 93 w 3007"/>
                    <a:gd name="T9" fmla="*/ 963 h 3771"/>
                    <a:gd name="T10" fmla="*/ 161 w 3007"/>
                    <a:gd name="T11" fmla="*/ 969 h 3771"/>
                    <a:gd name="T12" fmla="*/ 247 w 3007"/>
                    <a:gd name="T13" fmla="*/ 1023 h 3771"/>
                    <a:gd name="T14" fmla="*/ 721 w 3007"/>
                    <a:gd name="T15" fmla="*/ 150 h 3771"/>
                    <a:gd name="T16" fmla="*/ 650 w 3007"/>
                    <a:gd name="T17" fmla="*/ 53 h 3771"/>
                    <a:gd name="T18" fmla="*/ 582 w 3007"/>
                    <a:gd name="T19" fmla="*/ 0 h 3771"/>
                    <a:gd name="T20" fmla="*/ 679 w 3007"/>
                    <a:gd name="T21" fmla="*/ 28 h 3771"/>
                    <a:gd name="T22" fmla="*/ 758 w 3007"/>
                    <a:gd name="T23" fmla="*/ 153 h 3771"/>
                    <a:gd name="T24" fmla="*/ 209 w 3007"/>
                    <a:gd name="T25" fmla="*/ 1167 h 3771"/>
                    <a:gd name="T26" fmla="*/ 121 w 3007"/>
                    <a:gd name="T27" fmla="*/ 1216 h 3771"/>
                    <a:gd name="T28" fmla="*/ 26 w 3007"/>
                    <a:gd name="T29" fmla="*/ 1344 h 3771"/>
                    <a:gd name="T30" fmla="*/ 0 w 3007"/>
                    <a:gd name="T31" fmla="*/ 1307 h 3771"/>
                    <a:gd name="T32" fmla="*/ 33 w 3007"/>
                    <a:gd name="T33" fmla="*/ 1294 h 3771"/>
                    <a:gd name="T34" fmla="*/ 95 w 3007"/>
                    <a:gd name="T35" fmla="*/ 1206 h 3771"/>
                    <a:gd name="T36" fmla="*/ 42 w 3007"/>
                    <a:gd name="T37" fmla="*/ 1167 h 3771"/>
                    <a:gd name="T38" fmla="*/ 42 w 3007"/>
                    <a:gd name="T39" fmla="*/ 1132 h 3771"/>
                    <a:gd name="T40" fmla="*/ 104 w 3007"/>
                    <a:gd name="T41" fmla="*/ 1175 h 3771"/>
                    <a:gd name="T42" fmla="*/ 104 w 3007"/>
                    <a:gd name="T43" fmla="*/ 1136 h 3771"/>
                    <a:gd name="T44" fmla="*/ 152 w 3007"/>
                    <a:gd name="T45" fmla="*/ 1148 h 3771"/>
                    <a:gd name="T46" fmla="*/ 108 w 3007"/>
                    <a:gd name="T47" fmla="*/ 1097 h 3771"/>
                    <a:gd name="T48" fmla="*/ 159 w 3007"/>
                    <a:gd name="T49" fmla="*/ 1091 h 3771"/>
                    <a:gd name="T50" fmla="*/ 24 w 3007"/>
                    <a:gd name="T51" fmla="*/ 1014 h 3771"/>
                    <a:gd name="T52" fmla="*/ 24 w 3007"/>
                    <a:gd name="T53" fmla="*/ 1014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5" name="Freeform 48"/>
                <p:cNvSpPr>
                  <a:spLocks/>
                </p:cNvSpPr>
                <p:nvPr userDrawn="1"/>
              </p:nvSpPr>
              <p:spPr bwMode="auto">
                <a:xfrm rot="-3172564">
                  <a:off x="5299" y="895"/>
                  <a:ext cx="169" cy="122"/>
                </a:xfrm>
                <a:custGeom>
                  <a:avLst/>
                  <a:gdLst>
                    <a:gd name="T0" fmla="*/ 0 w 673"/>
                    <a:gd name="T1" fmla="*/ 29 h 342"/>
                    <a:gd name="T2" fmla="*/ 64 w 673"/>
                    <a:gd name="T3" fmla="*/ 38 h 342"/>
                    <a:gd name="T4" fmla="*/ 160 w 673"/>
                    <a:gd name="T5" fmla="*/ 122 h 342"/>
                    <a:gd name="T6" fmla="*/ 169 w 673"/>
                    <a:gd name="T7" fmla="*/ 103 h 342"/>
                    <a:gd name="T8" fmla="*/ 112 w 673"/>
                    <a:gd name="T9" fmla="*/ 41 h 342"/>
                    <a:gd name="T10" fmla="*/ 7 w 673"/>
                    <a:gd name="T11" fmla="*/ 0 h 342"/>
                    <a:gd name="T12" fmla="*/ 0 w 673"/>
                    <a:gd name="T13" fmla="*/ 29 h 342"/>
                    <a:gd name="T14" fmla="*/ 0 w 673"/>
                    <a:gd name="T15" fmla="*/ 29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6" name="Freeform 49"/>
                <p:cNvSpPr>
                  <a:spLocks/>
                </p:cNvSpPr>
                <p:nvPr userDrawn="1"/>
              </p:nvSpPr>
              <p:spPr bwMode="auto">
                <a:xfrm rot="-3172564">
                  <a:off x="5253" y="804"/>
                  <a:ext cx="181" cy="144"/>
                </a:xfrm>
                <a:custGeom>
                  <a:avLst/>
                  <a:gdLst>
                    <a:gd name="T0" fmla="*/ 0 w 716"/>
                    <a:gd name="T1" fmla="*/ 28 h 403"/>
                    <a:gd name="T2" fmla="*/ 86 w 716"/>
                    <a:gd name="T3" fmla="*/ 53 h 403"/>
                    <a:gd name="T4" fmla="*/ 161 w 716"/>
                    <a:gd name="T5" fmla="*/ 144 h 403"/>
                    <a:gd name="T6" fmla="*/ 181 w 716"/>
                    <a:gd name="T7" fmla="*/ 106 h 403"/>
                    <a:gd name="T8" fmla="*/ 106 w 716"/>
                    <a:gd name="T9" fmla="*/ 41 h 403"/>
                    <a:gd name="T10" fmla="*/ 18 w 716"/>
                    <a:gd name="T11" fmla="*/ 0 h 403"/>
                    <a:gd name="T12" fmla="*/ 0 w 716"/>
                    <a:gd name="T13" fmla="*/ 28 h 403"/>
                    <a:gd name="T14" fmla="*/ 0 w 716"/>
                    <a:gd name="T15" fmla="*/ 28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7" name="Freeform 50"/>
                <p:cNvSpPr>
                  <a:spLocks/>
                </p:cNvSpPr>
                <p:nvPr userDrawn="1"/>
              </p:nvSpPr>
              <p:spPr bwMode="auto">
                <a:xfrm rot="-3172564">
                  <a:off x="4985" y="210"/>
                  <a:ext cx="181" cy="147"/>
                </a:xfrm>
                <a:custGeom>
                  <a:avLst/>
                  <a:gdLst>
                    <a:gd name="T0" fmla="*/ 0 w 717"/>
                    <a:gd name="T1" fmla="*/ 28 h 411"/>
                    <a:gd name="T2" fmla="*/ 80 w 717"/>
                    <a:gd name="T3" fmla="*/ 50 h 411"/>
                    <a:gd name="T4" fmla="*/ 164 w 717"/>
                    <a:gd name="T5" fmla="*/ 147 h 411"/>
                    <a:gd name="T6" fmla="*/ 181 w 717"/>
                    <a:gd name="T7" fmla="*/ 112 h 411"/>
                    <a:gd name="T8" fmla="*/ 99 w 717"/>
                    <a:gd name="T9" fmla="*/ 31 h 411"/>
                    <a:gd name="T10" fmla="*/ 14 w 717"/>
                    <a:gd name="T11" fmla="*/ 0 h 411"/>
                    <a:gd name="T12" fmla="*/ 0 w 717"/>
                    <a:gd name="T13" fmla="*/ 28 h 411"/>
                    <a:gd name="T14" fmla="*/ 0 w 717"/>
                    <a:gd name="T15" fmla="*/ 28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8" name="Freeform 51"/>
                <p:cNvSpPr>
                  <a:spLocks/>
                </p:cNvSpPr>
                <p:nvPr userDrawn="1"/>
              </p:nvSpPr>
              <p:spPr bwMode="auto">
                <a:xfrm rot="-3172564">
                  <a:off x="4949" y="140"/>
                  <a:ext cx="179" cy="138"/>
                </a:xfrm>
                <a:custGeom>
                  <a:avLst/>
                  <a:gdLst>
                    <a:gd name="T0" fmla="*/ 0 w 709"/>
                    <a:gd name="T1" fmla="*/ 31 h 386"/>
                    <a:gd name="T2" fmla="*/ 69 w 709"/>
                    <a:gd name="T3" fmla="*/ 47 h 386"/>
                    <a:gd name="T4" fmla="*/ 168 w 709"/>
                    <a:gd name="T5" fmla="*/ 138 h 386"/>
                    <a:gd name="T6" fmla="*/ 179 w 709"/>
                    <a:gd name="T7" fmla="*/ 110 h 386"/>
                    <a:gd name="T8" fmla="*/ 77 w 709"/>
                    <a:gd name="T9" fmla="*/ 19 h 386"/>
                    <a:gd name="T10" fmla="*/ 11 w 709"/>
                    <a:gd name="T11" fmla="*/ 0 h 386"/>
                    <a:gd name="T12" fmla="*/ 0 w 709"/>
                    <a:gd name="T13" fmla="*/ 31 h 386"/>
                    <a:gd name="T14" fmla="*/ 0 w 709"/>
                    <a:gd name="T15" fmla="*/ 31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grpSp>
        <p:sp>
          <p:nvSpPr>
            <p:cNvPr id="1038" name="Line 52"/>
            <p:cNvSpPr>
              <a:spLocks noChangeShapeType="1"/>
            </p:cNvSpPr>
            <p:nvPr userDrawn="1"/>
          </p:nvSpPr>
          <p:spPr bwMode="auto">
            <a:xfrm>
              <a:off x="4870" y="84"/>
              <a:ext cx="42" cy="96"/>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pPr>
              <a:endParaRPr lang="en-US" sz="2800">
                <a:solidFill>
                  <a:srgbClr val="000000"/>
                </a:solidFill>
              </a:endParaRPr>
            </a:p>
          </p:txBody>
        </p:sp>
      </p:grpSp>
    </p:spTree>
    <p:extLst>
      <p:ext uri="{BB962C8B-B14F-4D97-AF65-F5344CB8AC3E}">
        <p14:creationId xmlns:p14="http://schemas.microsoft.com/office/powerpoint/2010/main" val="37438281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cs typeface="Arial" charset="0"/>
        </a:defRPr>
      </a:lvl2pPr>
      <a:lvl3pPr algn="ctr" rtl="0" eaLnBrk="0" fontAlgn="base" hangingPunct="0">
        <a:spcBef>
          <a:spcPct val="0"/>
        </a:spcBef>
        <a:spcAft>
          <a:spcPct val="0"/>
        </a:spcAft>
        <a:defRPr sz="4400">
          <a:solidFill>
            <a:schemeClr val="tx1"/>
          </a:solidFill>
          <a:latin typeface="Comic Sans MS" pitchFamily="66" charset="0"/>
          <a:cs typeface="Arial" charset="0"/>
        </a:defRPr>
      </a:lvl3pPr>
      <a:lvl4pPr algn="ctr" rtl="0" eaLnBrk="0" fontAlgn="base" hangingPunct="0">
        <a:spcBef>
          <a:spcPct val="0"/>
        </a:spcBef>
        <a:spcAft>
          <a:spcPct val="0"/>
        </a:spcAft>
        <a:defRPr sz="4400">
          <a:solidFill>
            <a:schemeClr val="tx1"/>
          </a:solidFill>
          <a:latin typeface="Comic Sans MS" pitchFamily="66" charset="0"/>
          <a:cs typeface="Arial" charset="0"/>
        </a:defRPr>
      </a:lvl4pPr>
      <a:lvl5pPr algn="ctr" rtl="0" eaLnBrk="0" fontAlgn="base" hangingPunct="0">
        <a:spcBef>
          <a:spcPct val="0"/>
        </a:spcBef>
        <a:spcAft>
          <a:spcPct val="0"/>
        </a:spcAft>
        <a:defRPr sz="4400">
          <a:solidFill>
            <a:schemeClr val="tx1"/>
          </a:solidFill>
          <a:latin typeface="Comic Sans MS" pitchFamily="66" charset="0"/>
          <a:cs typeface="Arial" charset="0"/>
        </a:defRPr>
      </a:lvl5pPr>
      <a:lvl6pPr marL="457200" algn="ctr" rtl="0" fontAlgn="base">
        <a:spcBef>
          <a:spcPct val="0"/>
        </a:spcBef>
        <a:spcAft>
          <a:spcPct val="0"/>
        </a:spcAft>
        <a:defRPr sz="4400">
          <a:solidFill>
            <a:schemeClr val="tx1"/>
          </a:solidFill>
          <a:latin typeface="Comic Sans MS" pitchFamily="66" charset="0"/>
          <a:cs typeface="Arial" charset="0"/>
        </a:defRPr>
      </a:lvl6pPr>
      <a:lvl7pPr marL="914400" algn="ctr" rtl="0" fontAlgn="base">
        <a:spcBef>
          <a:spcPct val="0"/>
        </a:spcBef>
        <a:spcAft>
          <a:spcPct val="0"/>
        </a:spcAft>
        <a:defRPr sz="4400">
          <a:solidFill>
            <a:schemeClr val="tx1"/>
          </a:solidFill>
          <a:latin typeface="Comic Sans MS" pitchFamily="66" charset="0"/>
          <a:cs typeface="Arial" charset="0"/>
        </a:defRPr>
      </a:lvl7pPr>
      <a:lvl8pPr marL="1371600" algn="ctr" rtl="0" fontAlgn="base">
        <a:spcBef>
          <a:spcPct val="0"/>
        </a:spcBef>
        <a:spcAft>
          <a:spcPct val="0"/>
        </a:spcAft>
        <a:defRPr sz="4400">
          <a:solidFill>
            <a:schemeClr val="tx1"/>
          </a:solidFill>
          <a:latin typeface="Comic Sans MS" pitchFamily="66" charset="0"/>
          <a:cs typeface="Arial" charset="0"/>
        </a:defRPr>
      </a:lvl8pPr>
      <a:lvl9pPr marL="1828800" algn="ctr" rtl="0" fontAlgn="base">
        <a:spcBef>
          <a:spcPct val="0"/>
        </a:spcBef>
        <a:spcAft>
          <a:spcPct val="0"/>
        </a:spcAft>
        <a:defRPr sz="4400">
          <a:solidFill>
            <a:schemeClr val="tx1"/>
          </a:solidFill>
          <a:latin typeface="Comic Sans MS" pitchFamily="66"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1143000" y="2057400"/>
            <a:ext cx="6870700" cy="1143000"/>
          </a:xfrm>
        </p:spPr>
        <p:txBody>
          <a:bodyPr/>
          <a:lstStyle/>
          <a:p>
            <a:pPr eaLnBrk="1" hangingPunct="1"/>
            <a:r>
              <a:rPr lang="en-US" sz="3600" smtClean="0"/>
              <a:t>Ly Tu Trong College of Ho Chi Minh City</a:t>
            </a:r>
          </a:p>
        </p:txBody>
      </p:sp>
      <p:pic>
        <p:nvPicPr>
          <p:cNvPr id="39939"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895600" y="0"/>
            <a:ext cx="2743200" cy="2006600"/>
          </a:xfrm>
          <a:noFill/>
          <a:extLst>
            <a:ext uri="{91240B29-F687-4F45-9708-019B960494DF}">
              <a14:hiddenLine xmlns:a14="http://schemas.microsoft.com/office/drawing/2010/main" w="9525" cap="flat" algn="ctr">
                <a:solidFill>
                  <a:srgbClr val="000000"/>
                </a:solidFill>
                <a:miter lim="800000"/>
                <a:headEnd/>
                <a:tailEnd/>
              </a14:hiddenLine>
            </a:ext>
          </a:extLst>
        </p:spPr>
      </p:pic>
      <p:sp>
        <p:nvSpPr>
          <p:cNvPr id="39940" name="Title 1"/>
          <p:cNvSpPr txBox="1">
            <a:spLocks/>
          </p:cNvSpPr>
          <p:nvPr/>
        </p:nvSpPr>
        <p:spPr bwMode="auto">
          <a:xfrm>
            <a:off x="533400" y="2057400"/>
            <a:ext cx="81534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tx1"/>
                </a:solidFill>
                <a:latin typeface="Comic Sans MS" pitchFamily="66" charset="0"/>
                <a:cs typeface="Arial" charset="0"/>
              </a:defRPr>
            </a:lvl1pPr>
            <a:lvl2pPr marL="742950" indent="-285750" eaLnBrk="0" hangingPunct="0">
              <a:defRPr sz="2800">
                <a:solidFill>
                  <a:schemeClr val="tx1"/>
                </a:solidFill>
                <a:latin typeface="Comic Sans MS" pitchFamily="66" charset="0"/>
                <a:cs typeface="Arial" charset="0"/>
              </a:defRPr>
            </a:lvl2pPr>
            <a:lvl3pPr marL="1143000" indent="-228600" eaLnBrk="0" hangingPunct="0">
              <a:defRPr sz="2800">
                <a:solidFill>
                  <a:schemeClr val="tx1"/>
                </a:solidFill>
                <a:latin typeface="Comic Sans MS" pitchFamily="66" charset="0"/>
                <a:cs typeface="Arial" charset="0"/>
              </a:defRPr>
            </a:lvl3pPr>
            <a:lvl4pPr marL="1600200" indent="-228600" eaLnBrk="0" hangingPunct="0">
              <a:defRPr sz="2800">
                <a:solidFill>
                  <a:schemeClr val="tx1"/>
                </a:solidFill>
                <a:latin typeface="Comic Sans MS" pitchFamily="66" charset="0"/>
                <a:cs typeface="Arial" charset="0"/>
              </a:defRPr>
            </a:lvl4pPr>
            <a:lvl5pPr marL="2057400" indent="-228600" eaLnBrk="0" hangingPunct="0">
              <a:defRPr sz="2800">
                <a:solidFill>
                  <a:schemeClr val="tx1"/>
                </a:solidFill>
                <a:latin typeface="Comic Sans MS" pitchFamily="66" charset="0"/>
                <a:cs typeface="Arial" charset="0"/>
              </a:defRPr>
            </a:lvl5pPr>
            <a:lvl6pPr marL="2514600" indent="-228600" algn="ctr" eaLnBrk="0" fontAlgn="base" hangingPunct="0">
              <a:spcBef>
                <a:spcPct val="0"/>
              </a:spcBef>
              <a:spcAft>
                <a:spcPct val="0"/>
              </a:spcAft>
              <a:defRPr sz="2800">
                <a:solidFill>
                  <a:schemeClr val="tx1"/>
                </a:solidFill>
                <a:latin typeface="Comic Sans MS" pitchFamily="66" charset="0"/>
                <a:cs typeface="Arial" charset="0"/>
              </a:defRPr>
            </a:lvl6pPr>
            <a:lvl7pPr marL="2971800" indent="-228600" algn="ctr" eaLnBrk="0" fontAlgn="base" hangingPunct="0">
              <a:spcBef>
                <a:spcPct val="0"/>
              </a:spcBef>
              <a:spcAft>
                <a:spcPct val="0"/>
              </a:spcAft>
              <a:defRPr sz="2800">
                <a:solidFill>
                  <a:schemeClr val="tx1"/>
                </a:solidFill>
                <a:latin typeface="Comic Sans MS" pitchFamily="66" charset="0"/>
                <a:cs typeface="Arial" charset="0"/>
              </a:defRPr>
            </a:lvl7pPr>
            <a:lvl8pPr marL="3429000" indent="-228600" algn="ctr" eaLnBrk="0" fontAlgn="base" hangingPunct="0">
              <a:spcBef>
                <a:spcPct val="0"/>
              </a:spcBef>
              <a:spcAft>
                <a:spcPct val="0"/>
              </a:spcAft>
              <a:defRPr sz="2800">
                <a:solidFill>
                  <a:schemeClr val="tx1"/>
                </a:solidFill>
                <a:latin typeface="Comic Sans MS" pitchFamily="66" charset="0"/>
                <a:cs typeface="Arial" charset="0"/>
              </a:defRPr>
            </a:lvl8pPr>
            <a:lvl9pPr marL="3886200" indent="-228600" algn="ctr" eaLnBrk="0" fontAlgn="base" hangingPunct="0">
              <a:spcBef>
                <a:spcPct val="0"/>
              </a:spcBef>
              <a:spcAft>
                <a:spcPct val="0"/>
              </a:spcAft>
              <a:defRPr sz="2800">
                <a:solidFill>
                  <a:schemeClr val="tx1"/>
                </a:solidFill>
                <a:latin typeface="Comic Sans MS" pitchFamily="66" charset="0"/>
                <a:cs typeface="Arial" charset="0"/>
              </a:defRPr>
            </a:lvl9pPr>
          </a:lstStyle>
          <a:p>
            <a:pPr eaLnBrk="1" fontAlgn="base" hangingPunct="1">
              <a:spcBef>
                <a:spcPct val="0"/>
              </a:spcBef>
              <a:spcAft>
                <a:spcPct val="0"/>
              </a:spcAft>
            </a:pPr>
            <a:endParaRPr lang="en-US" sz="3600" b="1">
              <a:solidFill>
                <a:srgbClr val="000000"/>
              </a:solidFill>
              <a:latin typeface="Times New Roman" pitchFamily="18" charset="0"/>
            </a:endParaRPr>
          </a:p>
          <a:p>
            <a:pPr eaLnBrk="1" fontAlgn="base" hangingPunct="1">
              <a:spcBef>
                <a:spcPct val="0"/>
              </a:spcBef>
              <a:spcAft>
                <a:spcPct val="0"/>
              </a:spcAft>
            </a:pPr>
            <a:endParaRPr lang="en-US" sz="3600" b="1">
              <a:solidFill>
                <a:srgbClr val="000000"/>
              </a:solidFill>
              <a:latin typeface="Times New Roman" pitchFamily="18" charset="0"/>
            </a:endParaRPr>
          </a:p>
          <a:p>
            <a:pPr eaLnBrk="1" fontAlgn="base" hangingPunct="1">
              <a:spcBef>
                <a:spcPct val="0"/>
              </a:spcBef>
              <a:spcAft>
                <a:spcPct val="0"/>
              </a:spcAft>
            </a:pPr>
            <a:endParaRPr lang="en-US" sz="3600" b="1">
              <a:solidFill>
                <a:srgbClr val="000000"/>
              </a:solidFill>
              <a:latin typeface="Times New Roman" pitchFamily="18" charset="0"/>
            </a:endParaRPr>
          </a:p>
          <a:p>
            <a:pPr eaLnBrk="1" fontAlgn="base" hangingPunct="1">
              <a:spcBef>
                <a:spcPct val="0"/>
              </a:spcBef>
              <a:spcAft>
                <a:spcPct val="0"/>
              </a:spcAft>
            </a:pPr>
            <a:endParaRPr lang="en-US" sz="3600" b="1">
              <a:solidFill>
                <a:srgbClr val="000000"/>
              </a:solidFill>
              <a:latin typeface="Times New Roman" pitchFamily="18" charset="0"/>
            </a:endParaRPr>
          </a:p>
          <a:p>
            <a:pPr eaLnBrk="1" fontAlgn="base" hangingPunct="1">
              <a:spcBef>
                <a:spcPct val="0"/>
              </a:spcBef>
              <a:spcAft>
                <a:spcPct val="0"/>
              </a:spcAft>
            </a:pPr>
            <a:endParaRPr lang="en-US" sz="3600" b="1">
              <a:solidFill>
                <a:srgbClr val="000000"/>
              </a:solidFill>
              <a:latin typeface="Times New Roman" pitchFamily="18" charset="0"/>
            </a:endParaRPr>
          </a:p>
          <a:p>
            <a:pPr eaLnBrk="1" fontAlgn="base" hangingPunct="1">
              <a:spcBef>
                <a:spcPct val="0"/>
              </a:spcBef>
              <a:spcAft>
                <a:spcPct val="0"/>
              </a:spcAft>
            </a:pPr>
            <a:endParaRPr lang="en-US" sz="3600" b="1">
              <a:solidFill>
                <a:srgbClr val="000000"/>
              </a:solidFill>
              <a:latin typeface="Times New Roman" pitchFamily="18" charset="0"/>
            </a:endParaRPr>
          </a:p>
          <a:p>
            <a:pPr eaLnBrk="1" fontAlgn="base" hangingPunct="1">
              <a:spcBef>
                <a:spcPct val="0"/>
              </a:spcBef>
              <a:spcAft>
                <a:spcPct val="0"/>
              </a:spcAft>
            </a:pPr>
            <a:endParaRPr lang="en-US" sz="3600" b="1">
              <a:solidFill>
                <a:srgbClr val="000000"/>
              </a:solidFill>
              <a:latin typeface="Times New Roman" pitchFamily="18" charset="0"/>
            </a:endParaRPr>
          </a:p>
          <a:p>
            <a:pPr algn="ctr" eaLnBrk="1" fontAlgn="base" hangingPunct="1">
              <a:spcBef>
                <a:spcPct val="0"/>
              </a:spcBef>
              <a:spcAft>
                <a:spcPct val="0"/>
              </a:spcAft>
            </a:pPr>
            <a:endParaRPr lang="en-US" sz="3600">
              <a:solidFill>
                <a:srgbClr val="000000"/>
              </a:solidFill>
            </a:endParaRPr>
          </a:p>
          <a:p>
            <a:pPr eaLnBrk="1" fontAlgn="base" hangingPunct="1">
              <a:spcBef>
                <a:spcPct val="0"/>
              </a:spcBef>
              <a:spcAft>
                <a:spcPct val="0"/>
              </a:spcAft>
            </a:pPr>
            <a:r>
              <a:rPr lang="en-US" sz="3600" b="1">
                <a:solidFill>
                  <a:srgbClr val="000000"/>
                </a:solidFill>
                <a:latin typeface="Times New Roman" pitchFamily="18" charset="0"/>
              </a:rPr>
              <a:t>Bậc đào tạo: Cao Đẳng</a:t>
            </a:r>
          </a:p>
          <a:p>
            <a:pPr eaLnBrk="1" fontAlgn="base" hangingPunct="1">
              <a:spcBef>
                <a:spcPct val="0"/>
              </a:spcBef>
              <a:spcAft>
                <a:spcPct val="0"/>
              </a:spcAft>
            </a:pPr>
            <a:r>
              <a:rPr lang="en-US" sz="3600" b="1">
                <a:solidFill>
                  <a:srgbClr val="000000"/>
                </a:solidFill>
                <a:latin typeface="Times New Roman" pitchFamily="18" charset="0"/>
              </a:rPr>
              <a:t>Học phần: Anh Văn Chuyên ngành CNKT NHIỆT</a:t>
            </a:r>
            <a:endParaRPr lang="en-US" sz="3600">
              <a:solidFill>
                <a:srgbClr val="000000"/>
              </a:solidFill>
            </a:endParaRPr>
          </a:p>
          <a:p>
            <a:pPr algn="ctr" eaLnBrk="1" fontAlgn="base" hangingPunct="1">
              <a:spcBef>
                <a:spcPct val="0"/>
              </a:spcBef>
              <a:spcAft>
                <a:spcPct val="0"/>
              </a:spcAft>
            </a:pPr>
            <a:r>
              <a:rPr lang="en-US" b="1">
                <a:solidFill>
                  <a:srgbClr val="000000"/>
                </a:solidFill>
                <a:latin typeface="Times New Roman" pitchFamily="18" charset="0"/>
              </a:rPr>
              <a:t>Giảng  viên: Nguyễn Thị Thanh Tú</a:t>
            </a:r>
          </a:p>
          <a:p>
            <a:pPr algn="ctr" eaLnBrk="1" fontAlgn="base" hangingPunct="1">
              <a:spcBef>
                <a:spcPct val="0"/>
              </a:spcBef>
              <a:spcAft>
                <a:spcPct val="0"/>
              </a:spcAft>
            </a:pPr>
            <a:r>
              <a:rPr lang="en-US" b="1">
                <a:solidFill>
                  <a:srgbClr val="000000"/>
                </a:solidFill>
                <a:latin typeface="Times New Roman" pitchFamily="18" charset="0"/>
              </a:rPr>
              <a:t>Năm học: 2018 - 2019</a:t>
            </a:r>
          </a:p>
          <a:p>
            <a:pPr eaLnBrk="1" fontAlgn="base" hangingPunct="1">
              <a:spcBef>
                <a:spcPct val="0"/>
              </a:spcBef>
              <a:spcAft>
                <a:spcPct val="0"/>
              </a:spcAft>
            </a:pPr>
            <a:endParaRPr lang="en-US" b="1">
              <a:solidFill>
                <a:srgbClr val="000000"/>
              </a:solidFill>
              <a:latin typeface="Times New Roman" pitchFamily="18" charset="0"/>
            </a:endParaRPr>
          </a:p>
          <a:p>
            <a:pPr eaLnBrk="1" fontAlgn="base" hangingPunct="1">
              <a:spcBef>
                <a:spcPct val="0"/>
              </a:spcBef>
              <a:spcAft>
                <a:spcPct val="0"/>
              </a:spcAft>
            </a:pPr>
            <a:endParaRPr lang="en-US" b="1">
              <a:solidFill>
                <a:srgbClr val="000000"/>
              </a:solidFill>
              <a:latin typeface="Times New Roman" pitchFamily="18" charset="0"/>
            </a:endParaRPr>
          </a:p>
        </p:txBody>
      </p:sp>
    </p:spTree>
    <p:extLst>
      <p:ext uri="{BB962C8B-B14F-4D97-AF65-F5344CB8AC3E}">
        <p14:creationId xmlns:p14="http://schemas.microsoft.com/office/powerpoint/2010/main" val="20834335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smtClean="0">
                <a:latin typeface="Times New Roman" pitchFamily="18" charset="0"/>
              </a:rPr>
              <a:t>Eric H. Glendinning</a:t>
            </a:r>
            <a:br>
              <a:rPr lang="en-US" smtClean="0">
                <a:latin typeface="Times New Roman" pitchFamily="18" charset="0"/>
              </a:rPr>
            </a:br>
            <a:r>
              <a:rPr lang="en-US" smtClean="0">
                <a:latin typeface="Times New Roman" pitchFamily="18" charset="0"/>
              </a:rPr>
              <a:t>Norman Glendinning</a:t>
            </a:r>
          </a:p>
        </p:txBody>
      </p:sp>
      <p:sp>
        <p:nvSpPr>
          <p:cNvPr id="3075" name="Rectangle 3"/>
          <p:cNvSpPr>
            <a:spLocks noGrp="1" noChangeArrowheads="1"/>
          </p:cNvSpPr>
          <p:nvPr>
            <p:ph type="body" idx="1"/>
          </p:nvPr>
        </p:nvSpPr>
        <p:spPr>
          <a:xfrm>
            <a:off x="685800" y="1828800"/>
            <a:ext cx="8153400" cy="3657600"/>
          </a:xfrm>
        </p:spPr>
        <p:txBody>
          <a:bodyPr/>
          <a:lstStyle/>
          <a:p>
            <a:pPr eaLnBrk="1" hangingPunct="1">
              <a:buFontTx/>
              <a:buNone/>
            </a:pPr>
            <a:r>
              <a:rPr lang="en-US" sz="4000" b="1" smtClean="0">
                <a:latin typeface="Times New Roman" pitchFamily="18" charset="0"/>
              </a:rPr>
              <a:t>Oxford English for Electrical and Mechanical Engineering </a:t>
            </a:r>
            <a:r>
              <a:rPr lang="en-US" sz="6600" b="1" smtClean="0">
                <a:latin typeface="Times New Roman" pitchFamily="18" charset="0"/>
              </a:rPr>
              <a:t>		</a:t>
            </a:r>
          </a:p>
        </p:txBody>
      </p:sp>
    </p:spTree>
    <p:extLst>
      <p:ext uri="{BB962C8B-B14F-4D97-AF65-F5344CB8AC3E}">
        <p14:creationId xmlns:p14="http://schemas.microsoft.com/office/powerpoint/2010/main" val="29885249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09600"/>
            <a:ext cx="6781800" cy="1323975"/>
          </a:xfrm>
          <a:prstGeom prst="rect">
            <a:avLst/>
          </a:prstGeom>
          <a:noFill/>
        </p:spPr>
        <p:txBody>
          <a:bodyPr>
            <a:spAutoFit/>
          </a:bodyPr>
          <a:lstStyle/>
          <a:p>
            <a:pPr>
              <a:defRPr/>
            </a:pPr>
            <a:r>
              <a:rPr lang="en-US" sz="4400" dirty="0">
                <a:solidFill>
                  <a:srgbClr val="FF0000"/>
                </a:solidFill>
                <a:cs typeface="Arial" charset="0"/>
              </a:rPr>
              <a:t>Unit 3 :</a:t>
            </a:r>
          </a:p>
          <a:p>
            <a:pPr>
              <a:defRPr/>
            </a:pPr>
            <a:r>
              <a:rPr lang="en-US" sz="3600" dirty="0">
                <a:solidFill>
                  <a:prstClr val="black">
                    <a:lumMod val="65000"/>
                    <a:lumOff val="35000"/>
                  </a:prstClr>
                </a:solidFill>
                <a:cs typeface="Arial" charset="0"/>
              </a:rPr>
              <a:t>Refrigerator</a:t>
            </a:r>
          </a:p>
        </p:txBody>
      </p:sp>
      <p:pic>
        <p:nvPicPr>
          <p:cNvPr id="67587" name="Picture 5" descr="43141222_240581106608721_6637118777618071552_n.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438400"/>
            <a:ext cx="2590800"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88" name="Picture 6" descr="43142956_2143040465908275_1556899316650475520_n.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2438400"/>
            <a:ext cx="20574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24600" y="535880"/>
            <a:ext cx="1344168" cy="768096"/>
          </a:xfrm>
          <a:prstGeom prst="rect">
            <a:avLst/>
          </a:prstGeom>
          <a:ln>
            <a:noFill/>
          </a:ln>
          <a:effectLst>
            <a:softEdge rad="112500"/>
          </a:effectLst>
        </p:spPr>
      </p:pic>
    </p:spTree>
    <p:extLst>
      <p:ext uri="{BB962C8B-B14F-4D97-AF65-F5344CB8AC3E}">
        <p14:creationId xmlns:p14="http://schemas.microsoft.com/office/powerpoint/2010/main" val="3999899467"/>
      </p:ext>
    </p:extLst>
  </p:cSld>
  <p:clrMapOvr>
    <a:masterClrMapping/>
  </p:clrMapOvr>
  <p:transition>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62000" y="533400"/>
            <a:ext cx="6705600" cy="1230313"/>
          </a:xfrm>
          <a:prstGeom prst="rect">
            <a:avLst/>
          </a:prstGeom>
          <a:noFill/>
        </p:spPr>
        <p:txBody>
          <a:bodyPr>
            <a:spAutoFit/>
          </a:bodyPr>
          <a:lstStyle/>
          <a:p>
            <a:pPr algn="ctr">
              <a:defRPr/>
            </a:pPr>
            <a:r>
              <a:rPr lang="en-US" dirty="0">
                <a:solidFill>
                  <a:prstClr val="black"/>
                </a:solidFill>
                <a:cs typeface="Arial" charset="0"/>
              </a:rPr>
              <a:t/>
            </a:r>
            <a:br>
              <a:rPr lang="en-US" dirty="0">
                <a:solidFill>
                  <a:prstClr val="black"/>
                </a:solidFill>
                <a:cs typeface="Arial" charset="0"/>
              </a:rPr>
            </a:br>
            <a:r>
              <a:rPr lang="en-US" sz="2800" b="1" dirty="0">
                <a:solidFill>
                  <a:srgbClr val="7598D9">
                    <a:lumMod val="50000"/>
                  </a:srgbClr>
                </a:solidFill>
                <a:cs typeface="Arial" charset="0"/>
              </a:rPr>
              <a:t>The basic refrigerator has 4 main parts</a:t>
            </a:r>
          </a:p>
        </p:txBody>
      </p:sp>
      <p:sp>
        <p:nvSpPr>
          <p:cNvPr id="7" name="TextBox 6"/>
          <p:cNvSpPr txBox="1"/>
          <p:nvPr/>
        </p:nvSpPr>
        <p:spPr>
          <a:xfrm>
            <a:off x="838200" y="1752600"/>
            <a:ext cx="6477000" cy="3540125"/>
          </a:xfrm>
          <a:prstGeom prst="rect">
            <a:avLst/>
          </a:prstGeom>
          <a:noFill/>
        </p:spPr>
        <p:txBody>
          <a:bodyPr>
            <a:spAutoFit/>
          </a:bodyPr>
          <a:lstStyle/>
          <a:p>
            <a:pPr marL="342900" indent="-342900">
              <a:buFontTx/>
              <a:buAutoNum type="arabicPeriod"/>
              <a:defRPr/>
            </a:pPr>
            <a:r>
              <a:rPr lang="en-US" sz="2800" i="1" u="sng" dirty="0">
                <a:solidFill>
                  <a:prstClr val="black">
                    <a:lumMod val="65000"/>
                    <a:lumOff val="35000"/>
                  </a:prstClr>
                </a:solidFill>
                <a:cs typeface="Arial" charset="0"/>
              </a:rPr>
              <a:t>Compresson</a:t>
            </a:r>
            <a:r>
              <a:rPr lang="en-US" sz="2800" i="1" u="sng" dirty="0">
                <a:solidFill>
                  <a:srgbClr val="7598D9">
                    <a:lumMod val="60000"/>
                    <a:lumOff val="40000"/>
                  </a:srgbClr>
                </a:solidFill>
                <a:cs typeface="Arial" charset="0"/>
              </a:rPr>
              <a:t> ( máy nén )</a:t>
            </a:r>
          </a:p>
          <a:p>
            <a:pPr marL="342900" indent="-342900">
              <a:buFontTx/>
              <a:buAutoNum type="arabicPeriod"/>
              <a:defRPr/>
            </a:pPr>
            <a:endParaRPr lang="en-US" sz="2800" i="1" u="sng" dirty="0">
              <a:solidFill>
                <a:srgbClr val="7598D9">
                  <a:lumMod val="60000"/>
                  <a:lumOff val="40000"/>
                </a:srgbClr>
              </a:solidFill>
              <a:cs typeface="Arial" charset="0"/>
            </a:endParaRPr>
          </a:p>
          <a:p>
            <a:pPr marL="342900" indent="-342900">
              <a:buFontTx/>
              <a:buAutoNum type="arabicPeriod"/>
              <a:defRPr/>
            </a:pPr>
            <a:r>
              <a:rPr lang="en-US" sz="2800" i="1" u="sng" dirty="0">
                <a:solidFill>
                  <a:prstClr val="black">
                    <a:lumMod val="65000"/>
                    <a:lumOff val="35000"/>
                  </a:prstClr>
                </a:solidFill>
                <a:cs typeface="Arial" charset="0"/>
              </a:rPr>
              <a:t>Condenser </a:t>
            </a:r>
            <a:r>
              <a:rPr lang="en-US" sz="2800" i="1" u="sng" dirty="0">
                <a:solidFill>
                  <a:srgbClr val="7598D9">
                    <a:lumMod val="60000"/>
                    <a:lumOff val="40000"/>
                  </a:srgbClr>
                </a:solidFill>
                <a:cs typeface="Arial" charset="0"/>
              </a:rPr>
              <a:t>   ( dàn ngưng )</a:t>
            </a:r>
          </a:p>
          <a:p>
            <a:pPr marL="342900" indent="-342900">
              <a:buFontTx/>
              <a:buAutoNum type="arabicPeriod"/>
              <a:defRPr/>
            </a:pPr>
            <a:endParaRPr lang="en-US" sz="2800" i="1" u="sng" dirty="0">
              <a:solidFill>
                <a:srgbClr val="7598D9">
                  <a:lumMod val="60000"/>
                  <a:lumOff val="40000"/>
                </a:srgbClr>
              </a:solidFill>
              <a:cs typeface="Arial" charset="0"/>
            </a:endParaRPr>
          </a:p>
          <a:p>
            <a:pPr marL="342900" indent="-342900">
              <a:buFontTx/>
              <a:buAutoNum type="arabicPeriod"/>
              <a:defRPr/>
            </a:pPr>
            <a:r>
              <a:rPr lang="en-US" sz="2800" i="1" u="sng" dirty="0">
                <a:solidFill>
                  <a:prstClr val="black">
                    <a:lumMod val="65000"/>
                    <a:lumOff val="35000"/>
                  </a:prstClr>
                </a:solidFill>
                <a:cs typeface="Arial" charset="0"/>
              </a:rPr>
              <a:t>Capillary</a:t>
            </a:r>
            <a:r>
              <a:rPr lang="en-US" sz="2800" i="1" u="sng" dirty="0">
                <a:solidFill>
                  <a:srgbClr val="7598D9">
                    <a:lumMod val="60000"/>
                    <a:lumOff val="40000"/>
                  </a:srgbClr>
                </a:solidFill>
                <a:cs typeface="Arial" charset="0"/>
              </a:rPr>
              <a:t>       ( tiết lưu )</a:t>
            </a:r>
          </a:p>
          <a:p>
            <a:pPr marL="342900" indent="-342900">
              <a:buFontTx/>
              <a:buAutoNum type="arabicPeriod"/>
              <a:defRPr/>
            </a:pPr>
            <a:endParaRPr lang="en-US" sz="2800" i="1" u="sng" dirty="0">
              <a:solidFill>
                <a:srgbClr val="7598D9">
                  <a:lumMod val="60000"/>
                  <a:lumOff val="40000"/>
                </a:srgbClr>
              </a:solidFill>
              <a:cs typeface="Arial" charset="0"/>
            </a:endParaRPr>
          </a:p>
          <a:p>
            <a:pPr marL="342900" indent="-342900">
              <a:buFontTx/>
              <a:buAutoNum type="arabicPeriod"/>
              <a:defRPr/>
            </a:pPr>
            <a:r>
              <a:rPr lang="en-US" sz="2800" i="1" u="sng" dirty="0">
                <a:solidFill>
                  <a:prstClr val="black">
                    <a:lumMod val="65000"/>
                    <a:lumOff val="35000"/>
                  </a:prstClr>
                </a:solidFill>
                <a:cs typeface="Arial" charset="0"/>
              </a:rPr>
              <a:t>Evaporator</a:t>
            </a:r>
            <a:r>
              <a:rPr lang="en-US" sz="2800" i="1" u="sng" dirty="0">
                <a:solidFill>
                  <a:srgbClr val="7598D9">
                    <a:lumMod val="60000"/>
                    <a:lumOff val="40000"/>
                  </a:srgbClr>
                </a:solidFill>
                <a:cs typeface="Arial" charset="0"/>
              </a:rPr>
              <a:t>    ( thiết bị bay hơi )</a:t>
            </a:r>
          </a:p>
          <a:p>
            <a:pPr marL="342900" indent="-342900">
              <a:buFontTx/>
              <a:buAutoNum type="arabicPeriod"/>
              <a:defRPr/>
            </a:pPr>
            <a:endParaRPr lang="en-US" sz="2800" i="1" u="sng" dirty="0">
              <a:solidFill>
                <a:srgbClr val="7598D9">
                  <a:lumMod val="60000"/>
                  <a:lumOff val="40000"/>
                </a:srgbClr>
              </a:solidFill>
              <a:cs typeface="Arial" charset="0"/>
            </a:endParaRPr>
          </a:p>
        </p:txBody>
      </p:sp>
      <p:sp>
        <p:nvSpPr>
          <p:cNvPr id="9" name="TextBox 8"/>
          <p:cNvSpPr txBox="1"/>
          <p:nvPr/>
        </p:nvSpPr>
        <p:spPr>
          <a:xfrm>
            <a:off x="533400" y="228600"/>
            <a:ext cx="1752600" cy="646113"/>
          </a:xfrm>
          <a:prstGeom prst="rect">
            <a:avLst/>
          </a:prstGeom>
          <a:noFill/>
        </p:spPr>
        <p:txBody>
          <a:bodyPr>
            <a:spAutoFit/>
          </a:bodyPr>
          <a:lstStyle/>
          <a:p>
            <a:pPr>
              <a:defRPr/>
            </a:pPr>
            <a:r>
              <a:rPr lang="en-US" sz="3600" b="1" dirty="0">
                <a:solidFill>
                  <a:prstClr val="black"/>
                </a:solidFill>
                <a:cs typeface="Arial" charset="0"/>
              </a:rPr>
              <a:t>Task 1</a:t>
            </a:r>
          </a:p>
        </p:txBody>
      </p:sp>
      <p:pic>
        <p:nvPicPr>
          <p:cNvPr id="2" name="Picture 1"/>
          <p:cNvPicPr>
            <a:picLocks noChangeAspect="1"/>
          </p:cNvPicPr>
          <p:nvPr/>
        </p:nvPicPr>
        <p:blipFill>
          <a:blip r:embed="rId2">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5486400" y="1219200"/>
            <a:ext cx="3200400" cy="4648200"/>
          </a:xfrm>
          <a:prstGeom prst="rect">
            <a:avLst/>
          </a:prstGeom>
          <a:ln>
            <a:solidFill>
              <a:schemeClr val="bg1"/>
            </a:solidFill>
          </a:ln>
          <a:effectLst>
            <a:softEdge rad="112500"/>
          </a:effectLst>
        </p:spPr>
      </p:pic>
    </p:spTree>
    <p:extLst>
      <p:ext uri="{BB962C8B-B14F-4D97-AF65-F5344CB8AC3E}">
        <p14:creationId xmlns:p14="http://schemas.microsoft.com/office/powerpoint/2010/main" val="2150190905"/>
      </p:ext>
    </p:extLst>
  </p:cSld>
  <p:clrMapOvr>
    <a:masterClrMapping/>
  </p:clrMapOvr>
  <p:transition>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381000"/>
            <a:ext cx="7086600" cy="923925"/>
          </a:xfrm>
          <a:prstGeom prst="rect">
            <a:avLst/>
          </a:prstGeom>
          <a:noFill/>
        </p:spPr>
        <p:txBody>
          <a:bodyPr>
            <a:spAutoFit/>
          </a:bodyPr>
          <a:lstStyle/>
          <a:p>
            <a:pPr>
              <a:defRPr/>
            </a:pPr>
            <a:r>
              <a:rPr lang="en-US" sz="3600" i="1" u="sng" dirty="0">
                <a:solidFill>
                  <a:srgbClr val="FF0000"/>
                </a:solidFill>
                <a:cs typeface="Arial" charset="0"/>
              </a:rPr>
              <a:t>1. Compressor ( máy nén )</a:t>
            </a:r>
          </a:p>
          <a:p>
            <a:pPr>
              <a:defRPr/>
            </a:pPr>
            <a:endParaRPr lang="en-US" dirty="0">
              <a:solidFill>
                <a:prstClr val="black"/>
              </a:solidFill>
              <a:cs typeface="Arial" charset="0"/>
            </a:endParaRPr>
          </a:p>
        </p:txBody>
      </p:sp>
      <p:pic>
        <p:nvPicPr>
          <p:cNvPr id="69635" name="Picture 5" descr="43192745_480509945690923_4227215419561213952_n.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133600"/>
            <a:ext cx="28956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6" name="Picture 7" descr="downloa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2438400"/>
            <a:ext cx="2971800" cy="267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304802"/>
            <a:ext cx="2286000" cy="1534317"/>
          </a:xfrm>
          <a:prstGeom prst="rect">
            <a:avLst/>
          </a:prstGeom>
          <a:ln>
            <a:noFill/>
          </a:ln>
          <a:effectLst>
            <a:softEdge rad="112500"/>
          </a:effectLst>
        </p:spPr>
      </p:pic>
    </p:spTree>
    <p:extLst>
      <p:ext uri="{BB962C8B-B14F-4D97-AF65-F5344CB8AC3E}">
        <p14:creationId xmlns:p14="http://schemas.microsoft.com/office/powerpoint/2010/main" val="2355051639"/>
      </p:ext>
    </p:extLst>
  </p:cSld>
  <p:clrMapOvr>
    <a:masterClrMapping/>
  </p:clrMapOvr>
  <p:transition>
    <p:pull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533400"/>
            <a:ext cx="6788150" cy="646113"/>
          </a:xfrm>
          <a:prstGeom prst="rect">
            <a:avLst/>
          </a:prstGeom>
        </p:spPr>
        <p:txBody>
          <a:bodyPr wrap="none">
            <a:spAutoFit/>
          </a:bodyPr>
          <a:lstStyle/>
          <a:p>
            <a:pPr marL="342900" indent="-342900">
              <a:buFontTx/>
              <a:buAutoNum type="arabicPeriod"/>
              <a:defRPr/>
            </a:pPr>
            <a:r>
              <a:rPr lang="en-US" sz="3600" b="1" i="1" u="sng" dirty="0">
                <a:solidFill>
                  <a:srgbClr val="FF0000"/>
                </a:solidFill>
                <a:cs typeface="Arial" charset="0"/>
              </a:rPr>
              <a:t>Condenser    ( dàn ngưng )</a:t>
            </a:r>
          </a:p>
        </p:txBody>
      </p:sp>
      <p:pic>
        <p:nvPicPr>
          <p:cNvPr id="70659" name="Picture 4" descr="43157224_740267439648290_5453171245308706816_n.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0600" y="2286000"/>
            <a:ext cx="2095500" cy="279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0" name="Picture 5" descr="43187033_1997707863614835_2333876694546382848_n.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2362200"/>
            <a:ext cx="4267200"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24600" y="381000"/>
            <a:ext cx="2011680" cy="1005840"/>
          </a:xfrm>
          <a:prstGeom prst="rect">
            <a:avLst/>
          </a:prstGeom>
          <a:ln>
            <a:noFill/>
          </a:ln>
          <a:effectLst>
            <a:softEdge rad="112500"/>
          </a:effectLst>
        </p:spPr>
      </p:pic>
    </p:spTree>
    <p:extLst>
      <p:ext uri="{BB962C8B-B14F-4D97-AF65-F5344CB8AC3E}">
        <p14:creationId xmlns:p14="http://schemas.microsoft.com/office/powerpoint/2010/main" val="16310864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533400"/>
            <a:ext cx="8153400" cy="923925"/>
          </a:xfrm>
          <a:prstGeom prst="rect">
            <a:avLst/>
          </a:prstGeom>
          <a:noFill/>
        </p:spPr>
        <p:txBody>
          <a:bodyPr>
            <a:spAutoFit/>
          </a:bodyPr>
          <a:lstStyle/>
          <a:p>
            <a:pPr>
              <a:defRPr/>
            </a:pPr>
            <a:r>
              <a:rPr lang="en-US" sz="2400" b="1" i="1" u="sng" dirty="0">
                <a:solidFill>
                  <a:srgbClr val="FF0000"/>
                </a:solidFill>
                <a:cs typeface="Arial" charset="0"/>
              </a:rPr>
              <a:t>1. </a:t>
            </a:r>
            <a:r>
              <a:rPr lang="en-US" sz="3600" b="1" i="1" u="sng" dirty="0">
                <a:solidFill>
                  <a:srgbClr val="FF0000"/>
                </a:solidFill>
                <a:cs typeface="Arial" charset="0"/>
              </a:rPr>
              <a:t>Capillary tube       </a:t>
            </a:r>
            <a:r>
              <a:rPr lang="en-US" sz="2500" b="1" i="1" u="sng" dirty="0">
                <a:solidFill>
                  <a:srgbClr val="FF0000"/>
                </a:solidFill>
                <a:cs typeface="Arial" charset="0"/>
              </a:rPr>
              <a:t>(</a:t>
            </a:r>
            <a:r>
              <a:rPr lang="en-US" sz="2500" b="1" i="1" u="sng" dirty="0" err="1">
                <a:solidFill>
                  <a:srgbClr val="FF0000"/>
                </a:solidFill>
                <a:cs typeface="Arial" charset="0"/>
              </a:rPr>
              <a:t>ống</a:t>
            </a:r>
            <a:r>
              <a:rPr lang="en-US" sz="2500" b="1" i="1" u="sng" dirty="0">
                <a:solidFill>
                  <a:srgbClr val="FF0000"/>
                </a:solidFill>
                <a:cs typeface="Arial" charset="0"/>
              </a:rPr>
              <a:t> tiết lưu </a:t>
            </a:r>
            <a:r>
              <a:rPr lang="en-US" sz="3600" b="1" i="1" u="sng" dirty="0">
                <a:solidFill>
                  <a:srgbClr val="FF0000"/>
                </a:solidFill>
                <a:cs typeface="Arial" charset="0"/>
              </a:rPr>
              <a:t>)</a:t>
            </a:r>
          </a:p>
          <a:p>
            <a:pPr>
              <a:defRPr/>
            </a:pPr>
            <a:endParaRPr lang="en-US" b="1" dirty="0">
              <a:solidFill>
                <a:prstClr val="black"/>
              </a:solidFill>
              <a:cs typeface="Arial" charset="0"/>
            </a:endParaRPr>
          </a:p>
        </p:txBody>
      </p:sp>
      <p:pic>
        <p:nvPicPr>
          <p:cNvPr id="71683" name="Picture 4" descr="43191781_297092410892058_655481605019664384_n.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0"/>
            <a:ext cx="2971800"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133_MZ_1440946401.jpg"/>
          <p:cNvPicPr>
            <a:picLocks noChangeAspect="1"/>
          </p:cNvPicPr>
          <p:nvPr/>
        </p:nvPicPr>
        <p:blipFill>
          <a:blip r:embed="rId3"/>
          <a:stretch>
            <a:fillRect/>
          </a:stretch>
        </p:blipFill>
        <p:spPr>
          <a:xfrm>
            <a:off x="5867400" y="1752600"/>
            <a:ext cx="3067050" cy="2590800"/>
          </a:xfrm>
          <a:prstGeom prst="ellipse">
            <a:avLst/>
          </a:prstGeom>
          <a:ln>
            <a:noFill/>
          </a:ln>
          <a:effectLst>
            <a:softEdge rad="112500"/>
          </a:effectLst>
        </p:spPr>
      </p:pic>
      <p:pic>
        <p:nvPicPr>
          <p:cNvPr id="7" name="Picture 6" descr="thiet-bi-do.jpg"/>
          <p:cNvPicPr>
            <a:picLocks noChangeAspect="1"/>
          </p:cNvPicPr>
          <p:nvPr/>
        </p:nvPicPr>
        <p:blipFill>
          <a:blip r:embed="rId4"/>
          <a:stretch>
            <a:fillRect/>
          </a:stretch>
        </p:blipFill>
        <p:spPr>
          <a:xfrm>
            <a:off x="3200400" y="4114802"/>
            <a:ext cx="2971800" cy="2230031"/>
          </a:xfrm>
          <a:prstGeom prst="rect">
            <a:avLst/>
          </a:prstGeom>
          <a:ln>
            <a:noFill/>
          </a:ln>
          <a:effectLst>
            <a:softEdge rad="112500"/>
          </a:effectLst>
        </p:spPr>
      </p:pic>
    </p:spTree>
    <p:extLst>
      <p:ext uri="{BB962C8B-B14F-4D97-AF65-F5344CB8AC3E}">
        <p14:creationId xmlns:p14="http://schemas.microsoft.com/office/powerpoint/2010/main" val="37090927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381000"/>
            <a:ext cx="8001000" cy="1016000"/>
          </a:xfrm>
          <a:prstGeom prst="rect">
            <a:avLst/>
          </a:prstGeom>
          <a:noFill/>
        </p:spPr>
        <p:txBody>
          <a:bodyPr>
            <a:spAutoFit/>
          </a:bodyPr>
          <a:lstStyle/>
          <a:p>
            <a:pPr>
              <a:defRPr/>
            </a:pPr>
            <a:r>
              <a:rPr lang="en-US" sz="2400" b="1" i="1" u="sng" dirty="0">
                <a:solidFill>
                  <a:srgbClr val="FF0000"/>
                </a:solidFill>
                <a:cs typeface="Arial" charset="0"/>
              </a:rPr>
              <a:t> </a:t>
            </a:r>
            <a:r>
              <a:rPr lang="en-US" sz="3600" b="1" i="1" u="sng" dirty="0">
                <a:solidFill>
                  <a:srgbClr val="FF0000"/>
                </a:solidFill>
                <a:cs typeface="Arial" charset="0"/>
              </a:rPr>
              <a:t> Evaporator    ( thiết bị bay hơi )</a:t>
            </a:r>
          </a:p>
          <a:p>
            <a:pPr>
              <a:defRPr/>
            </a:pPr>
            <a:endParaRPr lang="en-US" sz="2400" dirty="0">
              <a:solidFill>
                <a:prstClr val="black"/>
              </a:solidFill>
              <a:cs typeface="Arial" charset="0"/>
            </a:endParaRPr>
          </a:p>
        </p:txBody>
      </p:sp>
      <p:pic>
        <p:nvPicPr>
          <p:cNvPr id="5" name="Picture 4" descr="43263191_1635797686718968_1187912427073699840_n.png"/>
          <p:cNvPicPr>
            <a:picLocks noChangeAspect="1"/>
          </p:cNvPicPr>
          <p:nvPr/>
        </p:nvPicPr>
        <p:blipFill>
          <a:blip r:embed="rId2"/>
          <a:stretch>
            <a:fillRect/>
          </a:stretch>
        </p:blipFill>
        <p:spPr>
          <a:xfrm>
            <a:off x="152400" y="1295400"/>
            <a:ext cx="3657600" cy="2743200"/>
          </a:xfrm>
          <a:prstGeom prst="rect">
            <a:avLst/>
          </a:prstGeom>
          <a:ln>
            <a:noFill/>
          </a:ln>
          <a:effectLst>
            <a:softEdge rad="112500"/>
          </a:effectLst>
        </p:spPr>
      </p:pic>
      <p:pic>
        <p:nvPicPr>
          <p:cNvPr id="6" name="Picture 5" descr="cau-tao-va-nguyen-ly-hoat-dong-cua-tu-lanh-7877 (1).jpg"/>
          <p:cNvPicPr>
            <a:picLocks noChangeAspect="1"/>
          </p:cNvPicPr>
          <p:nvPr/>
        </p:nvPicPr>
        <p:blipFill>
          <a:blip r:embed="rId3"/>
          <a:stretch>
            <a:fillRect/>
          </a:stretch>
        </p:blipFill>
        <p:spPr>
          <a:xfrm>
            <a:off x="4419601" y="1371600"/>
            <a:ext cx="3673928" cy="2743200"/>
          </a:xfrm>
          <a:prstGeom prst="rect">
            <a:avLst/>
          </a:prstGeom>
          <a:ln>
            <a:noFill/>
          </a:ln>
          <a:effectLst>
            <a:softEdge rad="112500"/>
          </a:effectLst>
        </p:spPr>
      </p:pic>
      <p:pic>
        <p:nvPicPr>
          <p:cNvPr id="7" name="Picture 6" descr="sua-tu-lanh-bi-bo-da.jpg"/>
          <p:cNvPicPr>
            <a:picLocks noChangeAspect="1"/>
          </p:cNvPicPr>
          <p:nvPr/>
        </p:nvPicPr>
        <p:blipFill>
          <a:blip r:embed="rId4"/>
          <a:stretch>
            <a:fillRect/>
          </a:stretch>
        </p:blipFill>
        <p:spPr>
          <a:xfrm>
            <a:off x="2438400" y="4114800"/>
            <a:ext cx="3413760" cy="2560320"/>
          </a:xfrm>
          <a:prstGeom prst="rect">
            <a:avLst/>
          </a:prstGeom>
          <a:ln>
            <a:noFill/>
          </a:ln>
          <a:effectLst>
            <a:softEdge rad="112500"/>
          </a:effectLst>
        </p:spPr>
      </p:pic>
    </p:spTree>
    <p:extLst>
      <p:ext uri="{BB962C8B-B14F-4D97-AF65-F5344CB8AC3E}">
        <p14:creationId xmlns:p14="http://schemas.microsoft.com/office/powerpoint/2010/main" val="937081325"/>
      </p:ext>
    </p:extLst>
  </p:cSld>
  <p:clrMapOvr>
    <a:masterClrMapping/>
  </p:clrMapOvr>
  <p:transition>
    <p:pull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241300"/>
            <a:ext cx="3200400" cy="708025"/>
          </a:xfrm>
          <a:prstGeom prst="rect">
            <a:avLst/>
          </a:prstGeom>
          <a:noFill/>
        </p:spPr>
        <p:txBody>
          <a:bodyPr>
            <a:spAutoFit/>
          </a:bodyPr>
          <a:lstStyle/>
          <a:p>
            <a:pPr>
              <a:defRPr/>
            </a:pPr>
            <a:r>
              <a:rPr lang="en-US" sz="4000" dirty="0">
                <a:solidFill>
                  <a:prstClr val="black"/>
                </a:solidFill>
                <a:cs typeface="Arial" charset="0"/>
              </a:rPr>
              <a:t>Task 2 </a:t>
            </a:r>
          </a:p>
        </p:txBody>
      </p:sp>
      <p:sp>
        <p:nvSpPr>
          <p:cNvPr id="6" name="TextBox 5"/>
          <p:cNvSpPr txBox="1"/>
          <p:nvPr/>
        </p:nvSpPr>
        <p:spPr>
          <a:xfrm>
            <a:off x="838200" y="1066800"/>
            <a:ext cx="7467600" cy="3416300"/>
          </a:xfrm>
          <a:prstGeom prst="rect">
            <a:avLst/>
          </a:prstGeom>
          <a:noFill/>
        </p:spPr>
        <p:txBody>
          <a:bodyPr>
            <a:spAutoFit/>
          </a:bodyPr>
          <a:lstStyle/>
          <a:p>
            <a:pPr>
              <a:defRPr/>
            </a:pPr>
            <a:r>
              <a:rPr lang="en-US" sz="3000" b="1" i="1" dirty="0">
                <a:solidFill>
                  <a:prstClr val="black">
                    <a:lumMod val="65000"/>
                    <a:lumOff val="35000"/>
                  </a:prstClr>
                </a:solidFill>
                <a:cs typeface="Arial" charset="0"/>
              </a:rPr>
              <a:t>Refrigeration preserves food by lowering its temperature. It slows down the growth and reproduction of micro-organisms such as bacteria and the action of enzymes which cause food to rot.</a:t>
            </a:r>
          </a:p>
          <a:p>
            <a:pPr>
              <a:defRPr/>
            </a:pPr>
            <a:endParaRPr lang="en-US" dirty="0">
              <a:solidFill>
                <a:prstClr val="black"/>
              </a:solidFill>
              <a:cs typeface="Arial" charset="0"/>
            </a:endParaRPr>
          </a:p>
          <a:p>
            <a:pPr>
              <a:defRPr/>
            </a:pPr>
            <a:endParaRPr lang="en-US" dirty="0">
              <a:solidFill>
                <a:prstClr val="black"/>
              </a:solidFill>
              <a:cs typeface="Arial"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5200" y="5084802"/>
            <a:ext cx="2667000" cy="1430694"/>
          </a:xfrm>
          <a:prstGeom prst="rect">
            <a:avLst/>
          </a:prstGeom>
          <a:ln>
            <a:noFill/>
          </a:ln>
          <a:effectLst>
            <a:softEdge rad="112500"/>
          </a:effectLst>
        </p:spPr>
      </p:pic>
    </p:spTree>
    <p:extLst>
      <p:ext uri="{BB962C8B-B14F-4D97-AF65-F5344CB8AC3E}">
        <p14:creationId xmlns:p14="http://schemas.microsoft.com/office/powerpoint/2010/main" val="3662647272"/>
      </p:ext>
    </p:extLst>
  </p:cSld>
  <p:clrMapOvr>
    <a:masterClrMapping/>
  </p:clrMapOvr>
  <p:transition>
    <p:pull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457200"/>
            <a:ext cx="7772400" cy="4246563"/>
          </a:xfrm>
          <a:prstGeom prst="rect">
            <a:avLst/>
          </a:prstGeom>
          <a:noFill/>
        </p:spPr>
        <p:txBody>
          <a:bodyPr>
            <a:spAutoFit/>
          </a:bodyPr>
          <a:lstStyle/>
          <a:p>
            <a:pPr>
              <a:defRPr/>
            </a:pPr>
            <a:r>
              <a:rPr lang="en-US" sz="3000" dirty="0">
                <a:solidFill>
                  <a:prstClr val="black">
                    <a:lumMod val="65000"/>
                    <a:lumOff val="35000"/>
                  </a:prstClr>
                </a:solidFill>
                <a:cs typeface="Arial" charset="0"/>
              </a:rPr>
              <a:t>Refrigeration is based on three princiles. Firstly, if a liquid is heated, it changes to a gas or vapour. When this gas is cooled, it changes back into a liquid. secondly, if a gas is allowed to expand, it cools down. if a gas is compressed, it heats up. Thirdly, lowering the pressure around a liquid helps it to boil.</a:t>
            </a:r>
          </a:p>
          <a:p>
            <a:pPr>
              <a:defRPr/>
            </a:pPr>
            <a:endParaRPr lang="en-US" sz="3000" dirty="0">
              <a:solidFill>
                <a:prstClr val="black"/>
              </a:solidFill>
              <a:cs typeface="Arial" charset="0"/>
            </a:endParaRPr>
          </a:p>
        </p:txBody>
      </p:sp>
    </p:spTree>
    <p:extLst>
      <p:ext uri="{BB962C8B-B14F-4D97-AF65-F5344CB8AC3E}">
        <p14:creationId xmlns:p14="http://schemas.microsoft.com/office/powerpoint/2010/main" val="941297326"/>
      </p:ext>
    </p:extLst>
  </p:cSld>
  <p:clrMapOvr>
    <a:masterClrMapping/>
  </p:clrMapOvr>
  <p:transition>
    <p:pull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457200"/>
            <a:ext cx="7924800" cy="4616450"/>
          </a:xfrm>
          <a:prstGeom prst="rect">
            <a:avLst/>
          </a:prstGeom>
          <a:noFill/>
        </p:spPr>
        <p:txBody>
          <a:bodyPr>
            <a:spAutoFit/>
          </a:bodyPr>
          <a:lstStyle/>
          <a:p>
            <a:pPr>
              <a:defRPr/>
            </a:pPr>
            <a:r>
              <a:rPr lang="en-US" sz="3000" b="1" i="1" dirty="0">
                <a:solidFill>
                  <a:prstClr val="black">
                    <a:lumMod val="65000"/>
                    <a:lumOff val="35000"/>
                  </a:prstClr>
                </a:solidFill>
                <a:cs typeface="Arial" charset="0"/>
              </a:rPr>
              <a:t>To keep the refrigerator at a constant low temperature, heat must be transferred from the inside of the cabinet to the outside. A refrigerant is used to do this. it is circulated around the fridge, where it undergoes changes in pressure and temperatunre and changes from a liquid to a gas and back again.</a:t>
            </a:r>
          </a:p>
          <a:p>
            <a:pPr>
              <a:defRPr/>
            </a:pPr>
            <a:endParaRPr lang="en-US" sz="2400" i="1" u="sng" dirty="0">
              <a:solidFill>
                <a:prstClr val="black">
                  <a:lumMod val="65000"/>
                  <a:lumOff val="35000"/>
                </a:prstClr>
              </a:solidFill>
              <a:cs typeface="Arial" charset="0"/>
            </a:endParaRPr>
          </a:p>
        </p:txBody>
      </p:sp>
    </p:spTree>
    <p:extLst>
      <p:ext uri="{BB962C8B-B14F-4D97-AF65-F5344CB8AC3E}">
        <p14:creationId xmlns:p14="http://schemas.microsoft.com/office/powerpoint/2010/main" val="1313687503"/>
      </p:ext>
    </p:extLst>
  </p:cSld>
  <p:clrMapOvr>
    <a:masterClrMapping/>
  </p:clrMapOvr>
  <p:transition>
    <p:pull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228600"/>
            <a:ext cx="7924800" cy="4062413"/>
          </a:xfrm>
          <a:prstGeom prst="rect">
            <a:avLst/>
          </a:prstGeom>
          <a:noFill/>
        </p:spPr>
        <p:txBody>
          <a:bodyPr>
            <a:spAutoFit/>
          </a:bodyPr>
          <a:lstStyle/>
          <a:p>
            <a:pPr>
              <a:defRPr/>
            </a:pPr>
            <a:r>
              <a:rPr lang="en-US" sz="3000" dirty="0">
                <a:solidFill>
                  <a:prstClr val="black">
                    <a:lumMod val="65000"/>
                    <a:lumOff val="35000"/>
                  </a:prstClr>
                </a:solidFill>
                <a:cs typeface="Arial" charset="0"/>
              </a:rPr>
              <a:t>One common refrigerant is a compound of carbon, chlorine, and fluorine known as R12. This has a very low boiling point :-29˚C. At normal room temperature (about 20˚C) the liquid quickly turns into gas. However, newer refrigerants which are less harmful to the environment, such as KLEA 134A,are gradualy replacing R12.</a:t>
            </a:r>
          </a:p>
          <a:p>
            <a:pPr>
              <a:defRPr/>
            </a:pPr>
            <a:endParaRPr lang="en-US" dirty="0">
              <a:solidFill>
                <a:prstClr val="black"/>
              </a:solidFill>
              <a:cs typeface="Arial" charset="0"/>
            </a:endParaRPr>
          </a:p>
        </p:txBody>
      </p:sp>
      <p:pic>
        <p:nvPicPr>
          <p:cNvPr id="7680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4800600"/>
            <a:ext cx="3182938" cy="17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09937245"/>
      </p:ext>
    </p:extLst>
  </p:cSld>
  <p:clrMapOvr>
    <a:masterClrMapping/>
  </p:clrMapOvr>
  <p:transition>
    <p:pull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381000"/>
            <a:ext cx="7696200" cy="4708525"/>
          </a:xfrm>
          <a:prstGeom prst="rect">
            <a:avLst/>
          </a:prstGeom>
          <a:noFill/>
        </p:spPr>
        <p:txBody>
          <a:bodyPr>
            <a:spAutoFit/>
          </a:bodyPr>
          <a:lstStyle/>
          <a:p>
            <a:pPr>
              <a:defRPr/>
            </a:pPr>
            <a:r>
              <a:rPr lang="en-US" sz="3000" i="1" dirty="0">
                <a:solidFill>
                  <a:prstClr val="black">
                    <a:lumMod val="65000"/>
                    <a:lumOff val="35000"/>
                  </a:prstClr>
                </a:solidFill>
                <a:cs typeface="Arial" charset="0"/>
              </a:rPr>
              <a:t>The refrigeration process begins in the compressor. This compresses the gas that it heats up. It then pumps the gas into a condenser, a long tube in the shape of a zigzag. As the warm gas passes through the condenser, it heats the surroundings and cools down. By the time it leaves the condenser, it has condensed back into a liquid.</a:t>
            </a:r>
          </a:p>
          <a:p>
            <a:pPr>
              <a:defRPr/>
            </a:pPr>
            <a:endParaRPr lang="en-US" sz="3000" dirty="0">
              <a:solidFill>
                <a:prstClr val="black"/>
              </a:solidFill>
              <a:cs typeface="Arial" charset="0"/>
            </a:endParaRPr>
          </a:p>
        </p:txBody>
      </p:sp>
    </p:spTree>
    <p:extLst>
      <p:ext uri="{BB962C8B-B14F-4D97-AF65-F5344CB8AC3E}">
        <p14:creationId xmlns:p14="http://schemas.microsoft.com/office/powerpoint/2010/main" val="1253845311"/>
      </p:ext>
    </p:extLst>
  </p:cSld>
  <p:clrMapOvr>
    <a:masterClrMapping/>
  </p:clrMapOvr>
  <p:transition>
    <p:pull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57200" y="533400"/>
            <a:ext cx="7543800" cy="369888"/>
          </a:xfrm>
          <a:prstGeom prst="rect">
            <a:avLst/>
          </a:prstGeom>
          <a:noFill/>
        </p:spPr>
        <p:txBody>
          <a:bodyPr>
            <a:spAutoFit/>
          </a:bodyPr>
          <a:lstStyle/>
          <a:p>
            <a:pPr>
              <a:defRPr/>
            </a:pPr>
            <a:r>
              <a:rPr lang="en-US" dirty="0">
                <a:solidFill>
                  <a:prstClr val="black"/>
                </a:solidFill>
                <a:cs typeface="Arial" charset="0"/>
              </a:rPr>
              <a:t> </a:t>
            </a:r>
          </a:p>
        </p:txBody>
      </p:sp>
      <p:sp>
        <p:nvSpPr>
          <p:cNvPr id="8" name="TextBox 7"/>
          <p:cNvSpPr txBox="1"/>
          <p:nvPr/>
        </p:nvSpPr>
        <p:spPr>
          <a:xfrm>
            <a:off x="381000" y="381000"/>
            <a:ext cx="8077200" cy="2400300"/>
          </a:xfrm>
          <a:prstGeom prst="rect">
            <a:avLst/>
          </a:prstGeom>
          <a:noFill/>
        </p:spPr>
        <p:txBody>
          <a:bodyPr>
            <a:spAutoFit/>
          </a:bodyPr>
          <a:lstStyle/>
          <a:p>
            <a:pPr>
              <a:defRPr/>
            </a:pPr>
            <a:r>
              <a:rPr lang="en-US" sz="3000" b="1" i="1" dirty="0">
                <a:solidFill>
                  <a:prstClr val="black">
                    <a:lumMod val="65000"/>
                    <a:lumOff val="35000"/>
                  </a:prstClr>
                </a:solidFill>
                <a:cs typeface="Arial" charset="0"/>
              </a:rPr>
              <a:t> Liquid leaving the condenser has to flow down a very narrow tube s ta capillary tube). This prevents liquid from leaving the condenser too quickiy. and keeps it at a high pressure.</a:t>
            </a:r>
          </a:p>
        </p:txBody>
      </p:sp>
      <p:pic>
        <p:nvPicPr>
          <p:cNvPr id="7885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3200400"/>
            <a:ext cx="6172200" cy="347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7221937"/>
      </p:ext>
    </p:extLst>
  </p:cSld>
  <p:clrMapOvr>
    <a:masterClrMapping/>
  </p:clrMapOvr>
  <p:transition>
    <p:pull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304800"/>
            <a:ext cx="7620000" cy="4246563"/>
          </a:xfrm>
          <a:prstGeom prst="rect">
            <a:avLst/>
          </a:prstGeom>
          <a:noFill/>
        </p:spPr>
        <p:txBody>
          <a:bodyPr>
            <a:spAutoFit/>
          </a:bodyPr>
          <a:lstStyle/>
          <a:p>
            <a:pPr>
              <a:defRPr/>
            </a:pPr>
            <a:r>
              <a:rPr lang="en-US" sz="3000" b="1" i="1" dirty="0">
                <a:solidFill>
                  <a:prstClr val="black">
                    <a:lumMod val="50000"/>
                    <a:lumOff val="50000"/>
                  </a:prstClr>
                </a:solidFill>
                <a:cs typeface="Arial" charset="0"/>
              </a:rPr>
              <a:t> As the liquid passes from the narrow capillary tube to the larger tubes of the evaporator, the pressure quickly drops. The liquid turns to vapour, which expands and cools. The cold vapour absorbs heat from the fridge. It is then sucked back into the compressor and the process begins again.</a:t>
            </a:r>
          </a:p>
        </p:txBody>
      </p:sp>
    </p:spTree>
    <p:extLst>
      <p:ext uri="{BB962C8B-B14F-4D97-AF65-F5344CB8AC3E}">
        <p14:creationId xmlns:p14="http://schemas.microsoft.com/office/powerpoint/2010/main" val="2054852345"/>
      </p:ext>
    </p:extLst>
  </p:cSld>
  <p:clrMapOvr>
    <a:masterClrMapping/>
  </p:clrMapOvr>
  <p:transition>
    <p:pull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304800"/>
            <a:ext cx="5638800" cy="646113"/>
          </a:xfrm>
          <a:prstGeom prst="rect">
            <a:avLst/>
          </a:prstGeom>
          <a:noFill/>
        </p:spPr>
        <p:txBody>
          <a:bodyPr>
            <a:spAutoFit/>
          </a:bodyPr>
          <a:lstStyle/>
          <a:p>
            <a:pPr>
              <a:defRPr/>
            </a:pPr>
            <a:r>
              <a:rPr lang="en-US" sz="3600" dirty="0">
                <a:solidFill>
                  <a:prstClr val="black"/>
                </a:solidFill>
                <a:cs typeface="Arial" charset="0"/>
              </a:rPr>
              <a:t>Task 4: </a:t>
            </a:r>
            <a:r>
              <a:rPr lang="en-US" sz="3600" b="1" dirty="0">
                <a:solidFill>
                  <a:srgbClr val="FF0000"/>
                </a:solidFill>
                <a:cs typeface="Arial" charset="0"/>
              </a:rPr>
              <a:t>Word study</a:t>
            </a:r>
          </a:p>
        </p:txBody>
      </p:sp>
      <p:sp>
        <p:nvSpPr>
          <p:cNvPr id="6" name="TextBox 5"/>
          <p:cNvSpPr txBox="1"/>
          <p:nvPr/>
        </p:nvSpPr>
        <p:spPr>
          <a:xfrm>
            <a:off x="381000" y="1295400"/>
            <a:ext cx="8153400" cy="2862322"/>
          </a:xfrm>
          <a:prstGeom prst="rect">
            <a:avLst/>
          </a:prstGeom>
          <a:noFill/>
        </p:spPr>
        <p:txBody>
          <a:bodyPr numCol="2">
            <a:spAutoFit/>
          </a:bodyPr>
          <a:lstStyle/>
          <a:p>
            <a:pPr algn="just">
              <a:defRPr/>
            </a:pPr>
            <a:r>
              <a:rPr lang="en-US" sz="3600" b="1" u="sng" dirty="0">
                <a:solidFill>
                  <a:prstClr val="black"/>
                </a:solidFill>
                <a:cs typeface="Arial" charset="0"/>
              </a:rPr>
              <a:t>A.Verbs </a:t>
            </a:r>
            <a:r>
              <a:rPr lang="en-US" sz="3600" dirty="0">
                <a:solidFill>
                  <a:prstClr val="black"/>
                </a:solidFill>
                <a:cs typeface="Arial" charset="0"/>
              </a:rPr>
              <a:t> </a:t>
            </a:r>
          </a:p>
          <a:p>
            <a:pPr marL="342900" indent="-342900" algn="just">
              <a:buFontTx/>
              <a:buAutoNum type="arabicPeriod"/>
              <a:defRPr/>
            </a:pPr>
            <a:r>
              <a:rPr lang="en-US" sz="3600" dirty="0">
                <a:solidFill>
                  <a:prstClr val="black"/>
                </a:solidFill>
                <a:cs typeface="Arial" charset="0"/>
              </a:rPr>
              <a:t>Refrigerate</a:t>
            </a:r>
          </a:p>
          <a:p>
            <a:pPr marL="342900" indent="-342900" algn="just">
              <a:buFontTx/>
              <a:buAutoNum type="arabicPeriod"/>
              <a:defRPr/>
            </a:pPr>
            <a:r>
              <a:rPr lang="en-US" sz="3600" dirty="0">
                <a:solidFill>
                  <a:prstClr val="black"/>
                </a:solidFill>
                <a:cs typeface="Arial" charset="0"/>
              </a:rPr>
              <a:t>Condense</a:t>
            </a:r>
          </a:p>
          <a:p>
            <a:pPr marL="342900" indent="-342900" algn="just">
              <a:buFontTx/>
              <a:buAutoNum type="arabicPeriod"/>
              <a:defRPr/>
            </a:pPr>
            <a:r>
              <a:rPr lang="en-US" sz="3600" dirty="0">
                <a:solidFill>
                  <a:prstClr val="black"/>
                </a:solidFill>
                <a:cs typeface="Arial" charset="0"/>
              </a:rPr>
              <a:t>Compress</a:t>
            </a:r>
          </a:p>
          <a:p>
            <a:pPr marL="342900" indent="-342900" algn="just">
              <a:buFontTx/>
              <a:buAutoNum type="arabicPeriod"/>
              <a:defRPr/>
            </a:pPr>
            <a:r>
              <a:rPr lang="en-US" sz="3600" dirty="0">
                <a:solidFill>
                  <a:prstClr val="black"/>
                </a:solidFill>
                <a:cs typeface="Arial" charset="0"/>
              </a:rPr>
              <a:t>Resist</a:t>
            </a:r>
          </a:p>
          <a:p>
            <a:pPr marL="342900" indent="-342900" algn="just">
              <a:buFontTx/>
              <a:buAutoNum type="arabicPeriod"/>
              <a:defRPr/>
            </a:pPr>
            <a:r>
              <a:rPr lang="en-US" sz="3600" dirty="0">
                <a:solidFill>
                  <a:prstClr val="black"/>
                </a:solidFill>
                <a:cs typeface="Arial" charset="0"/>
              </a:rPr>
              <a:t>Generate</a:t>
            </a:r>
          </a:p>
          <a:p>
            <a:pPr marL="342900" indent="-342900" algn="just">
              <a:buFontTx/>
              <a:buAutoNum type="arabicPeriod"/>
              <a:defRPr/>
            </a:pPr>
            <a:r>
              <a:rPr lang="en-US" sz="3600" dirty="0">
                <a:solidFill>
                  <a:prstClr val="black"/>
                </a:solidFill>
                <a:cs typeface="Arial" charset="0"/>
              </a:rPr>
              <a:t>Conduct</a:t>
            </a:r>
          </a:p>
          <a:p>
            <a:pPr marL="342900" indent="-342900" algn="just">
              <a:buFontTx/>
              <a:buAutoNum type="arabicPeriod"/>
              <a:defRPr/>
            </a:pPr>
            <a:r>
              <a:rPr lang="en-US" sz="3600" dirty="0">
                <a:solidFill>
                  <a:prstClr val="black"/>
                </a:solidFill>
                <a:cs typeface="Arial" charset="0"/>
              </a:rPr>
              <a:t>Radiate</a:t>
            </a:r>
          </a:p>
          <a:p>
            <a:pPr marL="342900" indent="-342900" algn="just">
              <a:buFontTx/>
              <a:buAutoNum type="arabicPeriod"/>
              <a:defRPr/>
            </a:pPr>
            <a:r>
              <a:rPr lang="en-US" sz="3600" dirty="0">
                <a:solidFill>
                  <a:prstClr val="black"/>
                </a:solidFill>
                <a:cs typeface="Arial" charset="0"/>
              </a:rPr>
              <a:t>Control</a:t>
            </a:r>
          </a:p>
          <a:p>
            <a:pPr marL="342900" indent="-342900" algn="just">
              <a:buFontTx/>
              <a:buAutoNum type="arabicPeriod"/>
              <a:defRPr/>
            </a:pPr>
            <a:endParaRPr lang="en-US" sz="3600" dirty="0">
              <a:solidFill>
                <a:prstClr val="black"/>
              </a:solidFill>
              <a:cs typeface="Arial" charset="0"/>
            </a:endParaRPr>
          </a:p>
        </p:txBody>
      </p:sp>
      <p:sp>
        <p:nvSpPr>
          <p:cNvPr id="7" name="TextBox 6"/>
          <p:cNvSpPr txBox="1"/>
          <p:nvPr/>
        </p:nvSpPr>
        <p:spPr>
          <a:xfrm>
            <a:off x="381000" y="4592776"/>
            <a:ext cx="8305800" cy="2893100"/>
          </a:xfrm>
          <a:prstGeom prst="rect">
            <a:avLst/>
          </a:prstGeom>
          <a:noFill/>
        </p:spPr>
        <p:txBody>
          <a:bodyPr numCol="2">
            <a:spAutoFit/>
          </a:bodyPr>
          <a:lstStyle/>
          <a:p>
            <a:pPr>
              <a:defRPr/>
            </a:pPr>
            <a:r>
              <a:rPr lang="en-US" sz="2600" b="1" u="sng" dirty="0">
                <a:solidFill>
                  <a:prstClr val="black"/>
                </a:solidFill>
                <a:cs typeface="Arial" charset="0"/>
              </a:rPr>
              <a:t>B. Nouns	                     </a:t>
            </a:r>
          </a:p>
          <a:p>
            <a:pPr marL="342900" indent="-342900">
              <a:buFontTx/>
              <a:buAutoNum type="arabicPeriod"/>
              <a:defRPr/>
            </a:pPr>
            <a:r>
              <a:rPr lang="en-US" sz="2600" dirty="0">
                <a:solidFill>
                  <a:prstClr val="black"/>
                </a:solidFill>
                <a:cs typeface="Arial" charset="0"/>
              </a:rPr>
              <a:t>Refrigerator</a:t>
            </a:r>
          </a:p>
          <a:p>
            <a:pPr marL="342900" indent="-342900">
              <a:buFontTx/>
              <a:buAutoNum type="arabicPeriod"/>
              <a:defRPr/>
            </a:pPr>
            <a:r>
              <a:rPr lang="en-US" sz="2600" dirty="0">
                <a:solidFill>
                  <a:prstClr val="black"/>
                </a:solidFill>
                <a:cs typeface="Arial" charset="0"/>
              </a:rPr>
              <a:t>Condenser</a:t>
            </a:r>
          </a:p>
          <a:p>
            <a:pPr marL="342900" indent="-342900">
              <a:buFontTx/>
              <a:buAutoNum type="arabicPeriod"/>
              <a:defRPr/>
            </a:pPr>
            <a:r>
              <a:rPr lang="en-US" sz="2600" dirty="0">
                <a:solidFill>
                  <a:prstClr val="black"/>
                </a:solidFill>
                <a:cs typeface="Arial" charset="0"/>
              </a:rPr>
              <a:t>Compressor</a:t>
            </a:r>
          </a:p>
          <a:p>
            <a:pPr marL="342900" indent="-342900">
              <a:buFontTx/>
              <a:buAutoNum type="arabicPeriod"/>
              <a:defRPr/>
            </a:pPr>
            <a:r>
              <a:rPr lang="en-US" sz="2600" dirty="0">
                <a:solidFill>
                  <a:prstClr val="black"/>
                </a:solidFill>
                <a:cs typeface="Arial" charset="0"/>
              </a:rPr>
              <a:t> resistor  </a:t>
            </a:r>
          </a:p>
          <a:p>
            <a:pPr marL="342900" indent="-342900">
              <a:buFontTx/>
              <a:buAutoNum type="arabicPeriod"/>
              <a:defRPr/>
            </a:pPr>
            <a:endParaRPr lang="en-US" sz="2600" dirty="0">
              <a:solidFill>
                <a:prstClr val="black"/>
              </a:solidFill>
              <a:cs typeface="Arial" charset="0"/>
            </a:endParaRPr>
          </a:p>
          <a:p>
            <a:pPr marL="342900" indent="-342900">
              <a:buFontTx/>
              <a:buAutoNum type="arabicPeriod"/>
              <a:defRPr/>
            </a:pPr>
            <a:r>
              <a:rPr lang="en-US" sz="2600" dirty="0">
                <a:solidFill>
                  <a:prstClr val="black"/>
                </a:solidFill>
                <a:cs typeface="Arial" charset="0"/>
              </a:rPr>
              <a:t>   </a:t>
            </a:r>
          </a:p>
          <a:p>
            <a:pPr>
              <a:defRPr/>
            </a:pPr>
            <a:r>
              <a:rPr lang="en-US" sz="2600" dirty="0">
                <a:solidFill>
                  <a:prstClr val="black"/>
                </a:solidFill>
                <a:cs typeface="Arial" charset="0"/>
              </a:rPr>
              <a:t>5. Generator</a:t>
            </a:r>
          </a:p>
          <a:p>
            <a:pPr>
              <a:defRPr/>
            </a:pPr>
            <a:r>
              <a:rPr lang="en-US" sz="2600" dirty="0">
                <a:solidFill>
                  <a:prstClr val="black"/>
                </a:solidFill>
                <a:cs typeface="Arial" charset="0"/>
              </a:rPr>
              <a:t> 6. Conductor</a:t>
            </a:r>
          </a:p>
          <a:p>
            <a:pPr>
              <a:defRPr/>
            </a:pPr>
            <a:r>
              <a:rPr lang="en-US" sz="2600" dirty="0">
                <a:solidFill>
                  <a:prstClr val="black"/>
                </a:solidFill>
                <a:cs typeface="Arial" charset="0"/>
              </a:rPr>
              <a:t>7. Radiator</a:t>
            </a:r>
          </a:p>
          <a:p>
            <a:pPr>
              <a:defRPr/>
            </a:pPr>
            <a:r>
              <a:rPr lang="en-US" sz="2600" dirty="0">
                <a:solidFill>
                  <a:prstClr val="black"/>
                </a:solidFill>
                <a:cs typeface="Arial" charset="0"/>
              </a:rPr>
              <a:t>8. controller</a:t>
            </a:r>
          </a:p>
          <a:p>
            <a:pPr marL="342900" indent="-342900">
              <a:defRPr/>
            </a:pPr>
            <a:endParaRPr lang="en-US" sz="2600" dirty="0">
              <a:solidFill>
                <a:prstClr val="black"/>
              </a:solidFill>
              <a:cs typeface="Arial" charset="0"/>
            </a:endParaRPr>
          </a:p>
          <a:p>
            <a:pPr>
              <a:defRPr/>
            </a:pPr>
            <a:endParaRPr lang="en-US" sz="2600" dirty="0">
              <a:solidFill>
                <a:prstClr val="black"/>
              </a:solidFill>
              <a:cs typeface="Arial" charset="0"/>
            </a:endParaRPr>
          </a:p>
          <a:p>
            <a:pPr>
              <a:defRPr/>
            </a:pPr>
            <a:endParaRPr lang="en-US" dirty="0">
              <a:solidFill>
                <a:prstClr val="black"/>
              </a:solidFill>
              <a:cs typeface="Arial" charset="0"/>
            </a:endParaRPr>
          </a:p>
        </p:txBody>
      </p:sp>
    </p:spTree>
    <p:extLst>
      <p:ext uri="{BB962C8B-B14F-4D97-AF65-F5344CB8AC3E}">
        <p14:creationId xmlns:p14="http://schemas.microsoft.com/office/powerpoint/2010/main" val="777236583"/>
      </p:ext>
    </p:extLst>
  </p:cSld>
  <p:clrMapOvr>
    <a:masterClrMapping/>
  </p:clrMapOvr>
  <p:transition>
    <p:wedg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
        <a:cs typeface="Arial"/>
      </a:majorFont>
      <a:minorFont>
        <a:latin typeface="Comic Sans M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Comic Sans MS" pitchFamily="66"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Comic Sans MS" pitchFamily="66" charset="0"/>
            <a:cs typeface="Arial" charset="0"/>
          </a:defRPr>
        </a:defPPr>
      </a:lstStyle>
    </a:lnDef>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otalTime>1</TotalTime>
  <Words>516</Words>
  <Application>Microsoft Office PowerPoint</Application>
  <PresentationFormat>On-screen Show (4:3)</PresentationFormat>
  <Paragraphs>61</Paragraphs>
  <Slides>16</Slides>
  <Notes>0</Notes>
  <HiddenSlides>0</HiddenSlides>
  <MMClips>0</MMClip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Oriel</vt:lpstr>
      <vt:lpstr>Crayons</vt:lpstr>
      <vt:lpstr>Ly Tu Trong College of Ho Chi Minh City</vt:lpstr>
      <vt:lpstr>Eric H. Glendinning Norman Glendinning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Ly Tu Trong College of Ho Chi Minh City</dc:title>
  <dc:creator>ADMIN</dc:creator>
  <cp:lastModifiedBy>ADMIN</cp:lastModifiedBy>
  <cp:revision>1</cp:revision>
  <dcterms:created xsi:type="dcterms:W3CDTF">2019-10-04T05:49:45Z</dcterms:created>
  <dcterms:modified xsi:type="dcterms:W3CDTF">2019-10-04T05:51:38Z</dcterms:modified>
</cp:coreProperties>
</file>